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/>
          <p:nvPr>
            <p:ph type="body" sz="quarter" idx="1" hasCustomPrompt="1"/>
          </p:nvPr>
        </p:nvSpPr>
        <p:spPr>
          <a:xfrm>
            <a:off x="1201340" y="11859862"/>
            <a:ext cx="21971005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5" cy="4648203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21" hasCustomPrompt="1"/>
          </p:nvPr>
        </p:nvSpPr>
        <p:spPr>
          <a:xfrm>
            <a:off x="1201342" y="7223190"/>
            <a:ext cx="21971002" cy="1905003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Body Level One…"/>
          <p:cNvSpPr txBox="1"/>
          <p:nvPr>
            <p:ph type="body" sz="quarter" idx="1" hasCustomPrompt="1"/>
          </p:nvPr>
        </p:nvSpPr>
        <p:spPr>
          <a:xfrm>
            <a:off x="1207690" y="1106137"/>
            <a:ext cx="21968621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Body Level One…"/>
          <p:cNvSpPr txBox="1"/>
          <p:nvPr>
            <p:ph type="body" sz="quarter" idx="22" hasCustomPrompt="1"/>
          </p:nvPr>
        </p:nvSpPr>
        <p:spPr>
          <a:xfrm>
            <a:off x="1206500" y="11609909"/>
            <a:ext cx="21971000" cy="111695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9779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Body Level One…"/>
          <p:cNvSpPr txBox="1"/>
          <p:nvPr>
            <p:ph type="body" sz="half" idx="21" hasCustomPrompt="1"/>
          </p:nvPr>
        </p:nvSpPr>
        <p:spPr>
          <a:xfrm>
            <a:off x="1206500" y="4248503"/>
            <a:ext cx="9779000" cy="8256632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62" name="Bowl of pappardelle pasta with parsley butter, roasted hazelnuts, and shaved parmesan cheese"/>
          <p:cNvSpPr/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500" y="13085233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51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Body Level One…"/>
          <p:cNvSpPr txBox="1"/>
          <p:nvPr>
            <p:ph type="body" sz="quarter" idx="1" hasCustomPrompt="1"/>
          </p:nvPr>
        </p:nvSpPr>
        <p:spPr>
          <a:xfrm>
            <a:off x="1206500" y="2372960"/>
            <a:ext cx="21971000" cy="934782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Agenda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Body Level One…"/>
          <p:cNvSpPr txBox="1"/>
          <p:nvPr>
            <p:ph type="body" idx="21" hasCustomPrompt="1"/>
          </p:nvPr>
        </p:nvSpPr>
        <p:spPr>
          <a:xfrm>
            <a:off x="1206500" y="4248503"/>
            <a:ext cx="21971000" cy="8256015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99" sz="5500"/>
            </a:lvl1pPr>
          </a:lstStyle>
          <a:p>
            <a:pPr/>
            <a:r>
              <a:t>Agenda Topics</a:t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5"/>
            <a:ext cx="21971000" cy="7241587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/>
          <p:nvPr>
            <p:ph type="body" sz="quarter" idx="1" hasCustomPrompt="1"/>
          </p:nvPr>
        </p:nvSpPr>
        <p:spPr>
          <a:xfrm>
            <a:off x="2430023" y="10675453"/>
            <a:ext cx="20200055" cy="6369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Attribution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Body Level One…"/>
          <p:cNvSpPr txBox="1"/>
          <p:nvPr>
            <p:ph type="body" sz="half" idx="21" hasCustomPrompt="1"/>
          </p:nvPr>
        </p:nvSpPr>
        <p:spPr>
          <a:xfrm>
            <a:off x="1753923" y="4939860"/>
            <a:ext cx="20876154" cy="3836282"/>
          </a:xfrm>
          <a:prstGeom prst="rect">
            <a:avLst/>
          </a:prstGeom>
        </p:spPr>
        <p:txBody>
          <a:bodyPr numCol="1" spcCol="38100"/>
          <a:lstStyle>
            <a:lvl1pPr marL="300875" indent="-131851">
              <a:spcBef>
                <a:spcPts val="0"/>
              </a:spcBef>
              <a:buSzTx/>
              <a:buNone/>
              <a:defRPr spc="-20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“Notable Quote”</a:t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5" name="Bowl with salmon cakes, salad, and hummus 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6" name="Bowl of pappardelle pasta with parsley butter, roasted hazelnuts, and shaved parmesan chees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109855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Title Text"/>
          <p:cNvSpPr txBox="1"/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500" y="13080999"/>
            <a:ext cx="368504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Presentation Title"/>
          <p:cNvSpPr txBox="1"/>
          <p:nvPr>
            <p:ph type="title"/>
          </p:nvPr>
        </p:nvSpPr>
        <p:spPr>
          <a:xfrm>
            <a:off x="1206495" y="2574991"/>
            <a:ext cx="21971006" cy="46482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busqueda-palabras-luz-agua-pan_1.jpg" descr="busqueda-palabras-luz-agua-pan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Presentation Title"/>
          <p:cNvSpPr txBox="1"/>
          <p:nvPr>
            <p:ph type="title"/>
          </p:nvPr>
        </p:nvSpPr>
        <p:spPr>
          <a:xfrm>
            <a:off x="1206495" y="2574991"/>
            <a:ext cx="21971006" cy="46482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9" name="busqueda-palabras-luz-agua-pan_2.jpg" descr="busqueda-palabras-luz-agua-pan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Presentation Title"/>
          <p:cNvSpPr txBox="1"/>
          <p:nvPr>
            <p:ph type="title"/>
          </p:nvPr>
        </p:nvSpPr>
        <p:spPr>
          <a:xfrm>
            <a:off x="1206495" y="2574991"/>
            <a:ext cx="21971006" cy="46482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3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4" name="busqueda-palabras-luz-agua-pan_3.jpg" descr="busqueda-palabras-luz-agua-pan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Presentation Title"/>
          <p:cNvSpPr txBox="1"/>
          <p:nvPr>
            <p:ph type="title"/>
          </p:nvPr>
        </p:nvSpPr>
        <p:spPr>
          <a:xfrm>
            <a:off x="1206495" y="2574991"/>
            <a:ext cx="21971006" cy="46482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busqueda-palabras-luz-agua-pan_4.jpg" descr="busqueda-palabras-luz-agua-pan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Presentation Title"/>
          <p:cNvSpPr txBox="1"/>
          <p:nvPr>
            <p:ph type="title"/>
          </p:nvPr>
        </p:nvSpPr>
        <p:spPr>
          <a:xfrm>
            <a:off x="1206495" y="2574991"/>
            <a:ext cx="21971006" cy="46482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busqueda-palabras-luz-agua-pan_5.jpg" descr="busqueda-palabras-luz-agua-pan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Author and Date"/>
          <p:cNvSpPr txBox="1"/>
          <p:nvPr>
            <p:ph type="body" sz="quarter" idx="1"/>
          </p:nvPr>
        </p:nvSpPr>
        <p:spPr>
          <a:xfrm>
            <a:off x="1201339" y="11859862"/>
            <a:ext cx="21971006" cy="63698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Presentation Title"/>
          <p:cNvSpPr txBox="1"/>
          <p:nvPr>
            <p:ph type="title"/>
          </p:nvPr>
        </p:nvSpPr>
        <p:spPr>
          <a:xfrm>
            <a:off x="1206495" y="2574991"/>
            <a:ext cx="21971006" cy="464820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8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9" name="busqueda-palabras-luz-agua-pan_6.jpg" descr="busqueda-palabras-luz-agua-pan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3" name="Body Level One…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4" name="INSERT-banners.jpg" descr="INSERT-banner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