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/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Author and Date</a:t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Presentation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Author and Date"/>
          <p:cNvSpPr txBox="1"/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Author and Date</a:t>
            </a:r>
          </a:p>
        </p:txBody>
      </p:sp>
      <p:sp>
        <p:nvSpPr>
          <p:cNvPr id="24" name="Body Level One…"/>
          <p:cNvSpPr txBox="1"/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Presentation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Slide Subtitle"/>
          <p:cNvSpPr txBox="1"/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44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/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61" name="Body Level One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660384004_1290x1720.jpg"/>
          <p:cNvSpPr/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Slide Subtitle"/>
          <p:cNvSpPr txBox="1"/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Agenda Subtitle"/>
          <p:cNvSpPr txBox="1"/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Agenda Subtitle</a:t>
            </a:r>
          </a:p>
        </p:txBody>
      </p:sp>
      <p:sp>
        <p:nvSpPr>
          <p:cNvPr id="90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5pPr>
          </a:lstStyle>
          <a:p>
            <a:pPr/>
            <a:r>
              <a:t>Agenda Topics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/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Attribution</a:t>
            </a:r>
          </a:p>
        </p:txBody>
      </p:sp>
      <p:sp>
        <p:nvSpPr>
          <p:cNvPr id="116" name="Body Level One…"/>
          <p:cNvSpPr txBox="1"/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“Notable Quote”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5" name="Image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6" name="Imag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Slide Title</a:t>
            </a:r>
          </a:p>
        </p:txBody>
      </p:sp>
      <p:sp>
        <p:nvSpPr>
          <p:cNvPr id="3" name="Body Level One…"/>
          <p:cNvSpPr txBox="1"/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0001a-INTRO.jpg" descr="0001a-INTR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9" name="0001-FUEGO-a.jpg" descr="0001-FUEGO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4" name="0001-FUEGO-b.jpg" descr="0001-FUEGO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0002_GILGAL-a.jpg" descr="0002_GILGAL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0002_GILGAL-b.jpg" descr="0002_GILGAL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9" name="0003-VIUDA-a.jpg" descr="0003-VIUDA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4" name="0003-VIUDA-b.jpg" descr="0003-VIUDA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0004-JORDAN-a.jpg" descr="0004-JORDAN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0004-JORDAN-b.jpg" descr="0004-JORDAN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9" name="0005-ACAB-a.jpg" descr="0005-ACAB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4" name="0005-ACAB-b.jpg" descr="0005-ACAB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0006_SAREPTA-a.jpg" descr="0006_SAREPTA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0006_SAREPTA-b.jpg" descr="0006_SAREPTA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9" name="0007_LLUVIA-a.jpg" descr="0007_LLUVIA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4" name="0007_LLUVIA-b.jpg" descr="0007_LLUVIA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0008_NABOT-a.jpg" descr="0008_NABOT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0008_NABOT-b.jpg" descr="0008_NABOT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9" name="0009_ISRAEL-a.jpg" descr="0009_ISRAEL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4" name="0009_ISRAEL-b.jpg" descr="0009_ISRAEL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0010_HOREB-a.jpg" descr="0010_HOREB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0010_HOREB-b.jpg" descr="0010_HOREB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9" name="0011_ANGEL-a.jpg" descr="0011_ANGEL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4" name="0011_ANGEL-b.jpg" descr="0011_ANGEL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0012_ELISEO-a.jpg" descr="0012_ELISEO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0012_ELISEO-b.jpg" descr="0012_ELISEO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9" name="0013_CARMELO-a.jpg" descr="0013_CARMELO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4" name="0013_CARMELO-b.jpg" descr="0013_CARMELO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0014_SAMARIA-a.jpg" descr="0014_SAMARIA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0014_SAMARIA-b.jpg" descr="0014_SAMARIA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9" name="0015_MANTO-a.jpg" descr="0015_MANTO-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4" name="0015_MANTO-b.jpg" descr="0015_MANTO-b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7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4K-INSERT-BOOK-PROVERBIOS-VOL-1.png" descr="4K-INSERT-BOOK-PROVERBIOS-VOL-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lide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Slide Subtitle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3" name="Slide bullet text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4" name="0001a-INTRO.jpg" descr="0001a-INTR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