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0" algn="ctr" defTabSz="243833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 b="def" i="def"/>
      <a:tcStyle>
        <a:tcBdr/>
        <a:fill>
          <a:solidFill>
            <a:srgbClr val="E6F0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 b="def" i="def"/>
      <a:tcStyle>
        <a:tcBdr/>
        <a:fill>
          <a:solidFill>
            <a:srgbClr val="EAF8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CDDF"/>
          </a:solidFill>
        </a:fill>
      </a:tcStyle>
    </a:wholeTbl>
    <a:band2H>
      <a:tcTxStyle b="def" i="def"/>
      <a:tcStyle>
        <a:tcBdr/>
        <a:fill>
          <a:solidFill>
            <a:srgbClr val="FFE8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D1D1"/>
          </a:solidFill>
        </a:fill>
      </a:tcStyle>
    </a:wholeTbl>
    <a:band2H>
      <a:tcTxStyle b="def" i="def"/>
      <a:tcStyle>
        <a:tcBdr/>
        <a:fill>
          <a:solidFill>
            <a:srgbClr val="E9E9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E5E5E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solidFill>
            <a:srgbClr val="5E5E5E">
              <a:alpha val="20000"/>
            </a:srgbClr>
          </a:solidFill>
        </a:fill>
      </a:tcStyle>
    </a:firstCol>
    <a:la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50800" cap="flat">
              <a:solidFill>
                <a:srgbClr val="5E5E5E"/>
              </a:solidFill>
              <a:prstDash val="solid"/>
              <a:round/>
            </a:ln>
          </a:top>
          <a:bottom>
            <a:ln w="127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5E5E5E"/>
        </a:fontRef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round/>
            </a:ln>
          </a:left>
          <a:right>
            <a:ln w="12700" cap="flat">
              <a:solidFill>
                <a:srgbClr val="5E5E5E"/>
              </a:solidFill>
              <a:prstDash val="solid"/>
              <a:round/>
            </a:ln>
          </a:right>
          <a:top>
            <a:ln w="12700" cap="flat">
              <a:solidFill>
                <a:srgbClr val="5E5E5E"/>
              </a:solidFill>
              <a:prstDash val="solid"/>
              <a:round/>
            </a:ln>
          </a:top>
          <a:bottom>
            <a:ln w="25400" cap="flat">
              <a:solidFill>
                <a:srgbClr val="5E5E5E"/>
              </a:solidFill>
              <a:prstDash val="solid"/>
              <a:round/>
            </a:ln>
          </a:bottom>
          <a:insideH>
            <a:ln w="12700" cap="flat">
              <a:solidFill>
                <a:srgbClr val="5E5E5E"/>
              </a:solidFill>
              <a:prstDash val="solid"/>
              <a:round/>
            </a:ln>
          </a:insideH>
          <a:insideV>
            <a:ln w="12700" cap="flat">
              <a:solidFill>
                <a:srgbClr val="5E5E5E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ody Level One…"/>
          <p:cNvSpPr txBox="1"/>
          <p:nvPr>
            <p:ph type="body" sz="quarter" idx="1" hasCustomPrompt="1"/>
          </p:nvPr>
        </p:nvSpPr>
        <p:spPr>
          <a:xfrm>
            <a:off x="1201340" y="11859862"/>
            <a:ext cx="21971004" cy="6369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Author and Date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Presentation Title"/>
          <p:cNvSpPr txBox="1"/>
          <p:nvPr>
            <p:ph type="title" hasCustomPrompt="1"/>
          </p:nvPr>
        </p:nvSpPr>
        <p:spPr>
          <a:xfrm>
            <a:off x="1206496" y="2574991"/>
            <a:ext cx="21971005" cy="4648202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13" name="Body Level One…"/>
          <p:cNvSpPr txBox="1"/>
          <p:nvPr>
            <p:ph type="body" sz="quarter" idx="21" hasCustomPrompt="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Presentation Subtitle</a:t>
            </a:r>
          </a:p>
        </p:txBody>
      </p:sp>
      <p:sp>
        <p:nvSpPr>
          <p:cNvPr id="14" name="Slide Number"/>
          <p:cNvSpPr txBox="1"/>
          <p:nvPr>
            <p:ph type="sldNum" sz="quarter" idx="2"/>
          </p:nvPr>
        </p:nvSpPr>
        <p:spPr>
          <a:xfrm>
            <a:off x="12001500" y="13080999"/>
            <a:ext cx="368504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s and limes"/>
          <p:cNvSpPr/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22" name="Presentation Title"/>
          <p:cNvSpPr txBox="1"/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23" name="Body Level One…"/>
          <p:cNvSpPr txBox="1"/>
          <p:nvPr>
            <p:ph type="body" sz="quarter" idx="1" hasCustomPrompt="1"/>
          </p:nvPr>
        </p:nvSpPr>
        <p:spPr>
          <a:xfrm>
            <a:off x="1207690" y="1106137"/>
            <a:ext cx="21968621" cy="6369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Author and Date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Body Level One…"/>
          <p:cNvSpPr txBox="1"/>
          <p:nvPr>
            <p:ph type="body" sz="quarter" idx="22" hasCustomPrompt="1"/>
          </p:nvPr>
        </p:nvSpPr>
        <p:spPr>
          <a:xfrm>
            <a:off x="1206500" y="11609909"/>
            <a:ext cx="21971000" cy="1116953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Presentation Subtitle</a:t>
            </a:r>
          </a:p>
        </p:txBody>
      </p:sp>
      <p:sp>
        <p:nvSpPr>
          <p:cNvPr id="2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wl with salmon cakes, salad, and hummus"/>
          <p:cNvSpPr/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33" name="Slide Title"/>
          <p:cNvSpPr txBox="1"/>
          <p:nvPr>
            <p:ph type="title" hasCustomPrompt="1"/>
          </p:nvPr>
        </p:nvSpPr>
        <p:spPr>
          <a:xfrm>
            <a:off x="1206500" y="1270000"/>
            <a:ext cx="9779000" cy="5882274"/>
          </a:xfrm>
          <a:prstGeom prst="rect">
            <a:avLst/>
          </a:prstGeom>
        </p:spPr>
        <p:txBody>
          <a:bodyPr anchor="b"/>
          <a:lstStyle/>
          <a:p>
            <a:pPr/>
            <a:r>
              <a:t>Slide Title</a:t>
            </a:r>
          </a:p>
        </p:txBody>
      </p:sp>
      <p:sp>
        <p:nvSpPr>
          <p:cNvPr id="34" name="Body Level One…"/>
          <p:cNvSpPr txBox="1"/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5" name="Slide Number"/>
          <p:cNvSpPr txBox="1"/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3164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43" name="Body Level One…"/>
          <p:cNvSpPr txBox="1"/>
          <p:nvPr>
            <p:ph type="body" sz="quarter" idx="1" hasCustomPrompt="1"/>
          </p:nvPr>
        </p:nvSpPr>
        <p:spPr>
          <a:xfrm>
            <a:off x="1206500" y="2372961"/>
            <a:ext cx="21971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Body Level One…"/>
          <p:cNvSpPr txBox="1"/>
          <p:nvPr>
            <p:ph type="body" idx="21" hasCustomPrompt="1"/>
          </p:nvPr>
        </p:nvSpPr>
        <p:spPr>
          <a:prstGeom prst="rect">
            <a:avLst/>
          </a:prstGeom>
        </p:spPr>
        <p:txBody>
          <a:bodyPr numCol="1" spcCol="38100"/>
          <a:lstStyle/>
          <a:p>
            <a:pPr/>
            <a:r>
              <a:t>Slide bullet text</a:t>
            </a:r>
          </a:p>
        </p:txBody>
      </p:sp>
      <p:sp>
        <p:nvSpPr>
          <p:cNvPr id="4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Body Level One…"/>
          <p:cNvSpPr txBox="1"/>
          <p:nvPr>
            <p:ph type="body" sz="quarter" idx="1" hasCustomPrompt="1"/>
          </p:nvPr>
        </p:nvSpPr>
        <p:spPr>
          <a:xfrm>
            <a:off x="1206500" y="2372961"/>
            <a:ext cx="9779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1" name="Body Level One…"/>
          <p:cNvSpPr txBox="1"/>
          <p:nvPr>
            <p:ph type="body" sz="half" idx="21" hasCustomPrompt="1"/>
          </p:nvPr>
        </p:nvSpPr>
        <p:spPr>
          <a:xfrm>
            <a:off x="1206500" y="4248503"/>
            <a:ext cx="9779000" cy="8256631"/>
          </a:xfrm>
          <a:prstGeom prst="rect">
            <a:avLst/>
          </a:prstGeom>
        </p:spPr>
        <p:txBody>
          <a:bodyPr numCol="1" spcCol="38100"/>
          <a:lstStyle/>
          <a:p>
            <a:pPr/>
            <a:r>
              <a:t>Slide bullet text</a:t>
            </a:r>
          </a:p>
        </p:txBody>
      </p:sp>
      <p:sp>
        <p:nvSpPr>
          <p:cNvPr id="62" name="Bowl of pappardelle pasta with parsley butter, roasted hazelnuts, and shaved parmesan cheese"/>
          <p:cNvSpPr/>
          <p:nvPr>
            <p:ph type="pic" idx="22"/>
          </p:nvPr>
        </p:nvSpPr>
        <p:spPr>
          <a:xfrm>
            <a:off x="12192000" y="-407266"/>
            <a:ext cx="10916874" cy="14555833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63" name="Slide Title"/>
          <p:cNvSpPr txBox="1"/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6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/>
          <p:nvPr>
            <p:ph type="title" hasCustomPrompt="1"/>
          </p:nvPr>
        </p:nvSpPr>
        <p:spPr>
          <a:xfrm>
            <a:off x="1206496" y="4533900"/>
            <a:ext cx="21971005" cy="4648200"/>
          </a:xfrm>
          <a:prstGeom prst="rect">
            <a:avLst/>
          </a:prstGeom>
        </p:spPr>
        <p:txBody>
          <a:bodyPr anchor="ctr"/>
          <a:lstStyle>
            <a:lvl1pPr>
              <a:defRPr b="0"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Section Title</a:t>
            </a:r>
          </a:p>
        </p:txBody>
      </p:sp>
      <p:sp>
        <p:nvSpPr>
          <p:cNvPr id="72" name="Slide Number"/>
          <p:cNvSpPr txBox="1"/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4950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80" name="Body Level One…"/>
          <p:cNvSpPr txBox="1"/>
          <p:nvPr>
            <p:ph type="body" sz="quarter" idx="1" hasCustomPrompt="1"/>
          </p:nvPr>
        </p:nvSpPr>
        <p:spPr>
          <a:xfrm>
            <a:off x="1206500" y="2372961"/>
            <a:ext cx="21971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/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pPr/>
            <a:r>
              <a:t>Agenda Title</a:t>
            </a:r>
          </a:p>
        </p:txBody>
      </p:sp>
      <p:sp>
        <p:nvSpPr>
          <p:cNvPr id="89" name="Body Level One…"/>
          <p:cNvSpPr txBox="1"/>
          <p:nvPr>
            <p:ph type="body" sz="quarter" idx="1" hasCustomPrompt="1"/>
          </p:nvPr>
        </p:nvSpPr>
        <p:spPr>
          <a:xfrm>
            <a:off x="1206500" y="2372961"/>
            <a:ext cx="21971000" cy="934781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1308100" indent="-698500" defTabSz="825500">
              <a:lnSpc>
                <a:spcPct val="100000"/>
              </a:lnSpc>
              <a:spcBef>
                <a:spcPts val="0"/>
              </a:spcBef>
              <a:defRPr b="1" sz="5500"/>
            </a:lvl2pPr>
            <a:lvl3pPr marL="1917700" indent="-698500" defTabSz="825500">
              <a:lnSpc>
                <a:spcPct val="100000"/>
              </a:lnSpc>
              <a:spcBef>
                <a:spcPts val="0"/>
              </a:spcBef>
              <a:defRPr b="1" sz="5500"/>
            </a:lvl3pPr>
            <a:lvl4pPr marL="2527300" indent="-698500" defTabSz="825500">
              <a:lnSpc>
                <a:spcPct val="100000"/>
              </a:lnSpc>
              <a:spcBef>
                <a:spcPts val="0"/>
              </a:spcBef>
              <a:defRPr b="1" sz="5500"/>
            </a:lvl4pPr>
            <a:lvl5pPr marL="3136900" indent="-698500" defTabSz="825500">
              <a:lnSpc>
                <a:spcPct val="100000"/>
              </a:lnSpc>
              <a:spcBef>
                <a:spcPts val="0"/>
              </a:spcBef>
              <a:defRPr b="1" sz="5500"/>
            </a:lvl5pPr>
          </a:lstStyle>
          <a:p>
            <a:pPr/>
            <a:r>
              <a:t>Agenda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Body Level One…"/>
          <p:cNvSpPr txBox="1"/>
          <p:nvPr>
            <p:ph type="body" idx="21" hasCustomPrompt="1"/>
          </p:nvPr>
        </p:nvSpPr>
        <p:spPr>
          <a:prstGeom prst="rect">
            <a:avLst/>
          </a:prstGeom>
        </p:spPr>
        <p:txBody>
          <a:bodyPr numCol="1" spcCol="38100"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99" sz="5500"/>
            </a:lvl1pPr>
          </a:lstStyle>
          <a:p>
            <a:pPr/>
            <a:r>
              <a:t>Agenda Topics</a:t>
            </a:r>
          </a:p>
        </p:txBody>
      </p:sp>
      <p:sp>
        <p:nvSpPr>
          <p:cNvPr id="9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/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numCol="1" spcCol="38100"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Statement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/>
          <p:nvPr>
            <p:ph type="body" idx="1" hasCustomPrompt="1"/>
          </p:nvPr>
        </p:nvSpPr>
        <p:spPr>
          <a:xfrm>
            <a:off x="1206500" y="1075926"/>
            <a:ext cx="21971000" cy="7241586"/>
          </a:xfrm>
          <a:prstGeom prst="rect">
            <a:avLst/>
          </a:prstGeom>
        </p:spPr>
        <p:txBody>
          <a:bodyPr numCol="1" spcCol="38100"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5pPr>
          </a:lstStyle>
          <a:p>
            <a:pPr/>
            <a:r>
              <a:t>100%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Fact information"/>
          <p:cNvSpPr txBox="1"/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Fact information</a:t>
            </a:r>
          </a:p>
        </p:txBody>
      </p:sp>
      <p:sp>
        <p:nvSpPr>
          <p:cNvPr id="10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Body Level One…"/>
          <p:cNvSpPr txBox="1"/>
          <p:nvPr>
            <p:ph type="body" sz="quarter" idx="1" hasCustomPrompt="1"/>
          </p:nvPr>
        </p:nvSpPr>
        <p:spPr>
          <a:xfrm>
            <a:off x="2430024" y="10675453"/>
            <a:ext cx="20200054" cy="636980"/>
          </a:xfrm>
          <a:prstGeom prst="rect">
            <a:avLst/>
          </a:prstGeom>
        </p:spPr>
        <p:txBody>
          <a:bodyPr lIns="45718" tIns="45718" rIns="45718" bIns="45718" numCol="1" spcCol="38100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  <a:lvl2pPr marL="1066800" indent="-457200" defTabSz="825500">
              <a:lnSpc>
                <a:spcPct val="100000"/>
              </a:lnSpc>
              <a:spcBef>
                <a:spcPts val="0"/>
              </a:spcBef>
              <a:defRPr b="1" sz="3600"/>
            </a:lvl2pPr>
            <a:lvl3pPr marL="1676400" indent="-457200" defTabSz="825500">
              <a:lnSpc>
                <a:spcPct val="100000"/>
              </a:lnSpc>
              <a:spcBef>
                <a:spcPts val="0"/>
              </a:spcBef>
              <a:defRPr b="1" sz="3600"/>
            </a:lvl3pPr>
            <a:lvl4pPr marL="2286000" indent="-457200" defTabSz="825500">
              <a:lnSpc>
                <a:spcPct val="100000"/>
              </a:lnSpc>
              <a:spcBef>
                <a:spcPts val="0"/>
              </a:spcBef>
              <a:defRPr b="1" sz="3600"/>
            </a:lvl4pPr>
            <a:lvl5pPr marL="2895600" indent="-457200" defTabSz="825500">
              <a:lnSpc>
                <a:spcPct val="100000"/>
              </a:lnSpc>
              <a:spcBef>
                <a:spcPts val="0"/>
              </a:spcBef>
              <a:defRPr b="1" sz="3600"/>
            </a:lvl5pPr>
          </a:lstStyle>
          <a:p>
            <a:pPr/>
            <a:r>
              <a:t>Attribution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Body Level One…"/>
          <p:cNvSpPr txBox="1"/>
          <p:nvPr>
            <p:ph type="body" sz="half" idx="21" hasCustomPrompt="1"/>
          </p:nvPr>
        </p:nvSpPr>
        <p:spPr>
          <a:xfrm>
            <a:off x="1753923" y="4939860"/>
            <a:ext cx="20876154" cy="3836281"/>
          </a:xfrm>
          <a:prstGeom prst="rect">
            <a:avLst/>
          </a:prstGeom>
        </p:spPr>
        <p:txBody>
          <a:bodyPr numCol="1" spcCol="38100"/>
          <a:lstStyle>
            <a:lvl1pPr marL="469900" indent="-300876">
              <a:spcBef>
                <a:spcPts val="0"/>
              </a:spcBef>
              <a:buSzTx/>
              <a:buNone/>
              <a:defRPr spc="-20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“Notable Quote”</a:t>
            </a:r>
          </a:p>
        </p:txBody>
      </p:sp>
      <p:sp>
        <p:nvSpPr>
          <p:cNvPr id="1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Bowl of salad with fried rice, boiled eggs, and chopsticks"/>
          <p:cNvSpPr/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5" name="Bowl with salmon cakes, salad, and hummus "/>
          <p:cNvSpPr/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6" name="Bowl of pappardelle pasta with parsley butter, roasted hazelnuts, and shaved parmesan cheese"/>
          <p:cNvSpPr/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2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bowl of salad with fried rice, boiled eggs, and chopsticks"/>
          <p:cNvSpPr/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 numCol="1" spcCol="38100">
            <a:noAutofit/>
          </a:bodyPr>
          <a:lstStyle/>
          <a:p>
            <a:pPr/>
          </a:p>
        </p:txBody>
      </p:sp>
      <p:sp>
        <p:nvSpPr>
          <p:cNvPr id="13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/>
          <p:nvPr>
            <p:ph type="body" idx="1" hasCustomPrompt="1"/>
          </p:nvPr>
        </p:nvSpPr>
        <p:spPr>
          <a:xfrm>
            <a:off x="1206500" y="4248503"/>
            <a:ext cx="21971000" cy="82560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numCol="2" spcCol="1098550">
            <a:normAutofit fontScale="100000" lnSpcReduction="0"/>
          </a:bodyPr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Title Text"/>
          <p:cNvSpPr txBox="1"/>
          <p:nvPr>
            <p:ph type="title"/>
          </p:nvPr>
        </p:nvSpPr>
        <p:spPr>
          <a:xfrm>
            <a:off x="3653366" y="2743200"/>
            <a:ext cx="19507201" cy="15053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l" defTabSz="2438337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7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6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8.jpe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.jpe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0.jpe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1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2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4" name="15-acetijos_1.jpg" descr="15-acetijos_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9" name="15-acetijos_2.jpg" descr="15-acetijos_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4" name="15-acetijos_3.jpg" descr="15-acetijos_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15-acetijos_4.jpg" descr="15-acetijos_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4" name="15-acetijos_5.jpg" descr="15-acetijos_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9" name="15-acetijos_6.jpg" descr="15-acetijos_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4" name="15-acetijos_7.jpg" descr="15-acetijos_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15-acetijos_8.jpg" descr="15-acetijos_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4" name="15-acetijos_9.jpg" descr="15-acetijos_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9" name="15-acetijos_10.jpg" descr="15-acetijos_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4" name="15-acetijos_11.jpg" descr="15-acetijos_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15-acetijos_12.jpg" descr="15-acetijos_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4" name="15-acetijos_13.jpg" descr="15-acetijos_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9" name="15-acetijos_14.jpg" descr="15-acetijos_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4" name="15-acetijos_15.jpg" descr="15-acetijos_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15-acetijos_16.jpg" descr="15-acetijos_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4" name="15-acetijos_17.jpg" descr="15-acetijos_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9" name="15-acetijos_18.jpg" descr="15-acetijos_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4" name="15-acetijos_19.jpg" descr="15-acetijos_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15-acetijos_20.jpg" descr="15-acetijos_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4" name="15-acetijos_21.jpg" descr="15-acetijos_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9" name="15-acetijos_22.jpg" descr="15-acetijos_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4" name="15-acetijos_23.jpg" descr="15-acetijos_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15-acetijos_24.jpg" descr="15-acetijos_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4" name="15-acetijos_25.jpg" descr="15-acetijos_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9" name="15-acetijos_26.jpg" descr="15-acetijos_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4" name="15-acetijos_27.jpg" descr="15-acetijos_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9" name="15-acetijos_28.jpg" descr="15-acetijos_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4" name="15-acetijos_29.jpg" descr="15-acetijos_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9" name="15-acetijos_30.jpg" descr="15-acetijos_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2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3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4" name="15-acetijos_31.jpg" descr="15-acetijos_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Author and Date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7" name="Presentation 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8" name="Body Level One…"/>
          <p:cNvSpPr txBox="1"/>
          <p:nvPr>
            <p:ph type="body" idx="21"/>
          </p:nvPr>
        </p:nvSpPr>
        <p:spPr>
          <a:xfrm>
            <a:off x="1201342" y="7223190"/>
            <a:ext cx="21971002" cy="1905002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9" name="15-acetijos_32.jpg" descr="15-acetijos_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5E5E5E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243833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