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media/image1.jpeg" ContentType="image/jpeg"/>
  <Override PartName="/ppt/media/image2.jpeg" ContentType="image/jpeg"/>
  <Override PartName="/ppt/media/image3.jpeg" ContentType="image/jpeg"/>
  <Override PartName="/ppt/media/image4.jpeg" ContentType="image/jpeg"/>
  <Override PartName="/ppt/media/image5.jpeg" ContentType="image/jpeg"/>
  <Override PartName="/ppt/media/image6.jpeg" ContentType="image/jpeg"/>
  <Override PartName="/ppt/media/image7.jpeg" ContentType="image/jpeg"/>
  <Override PartName="/ppt/media/image8.jpeg" ContentType="image/jpeg"/>
  <Override PartName="/ppt/media/image9.jpeg" ContentType="image/jpeg"/>
  <Override PartName="/ppt/media/image10.jpeg" ContentType="image/jpeg"/>
  <Override PartName="/ppt/media/image11.jpeg" ContentType="image/jpeg"/>
  <Override PartName="/ppt/media/image12.jpeg" ContentType="image/jpeg"/>
  <Override PartName="/ppt/media/image13.jpeg" ContentType="image/jpeg"/>
  <Override PartName="/ppt/media/image14.jpeg" ContentType="image/jpeg"/>
  <Override PartName="/ppt/media/image15.jpeg" ContentType="image/jpeg"/>
  <Override PartName="/ppt/media/image16.jpeg" ContentType="image/jpeg"/>
  <Override PartName="/ppt/media/image17.jpeg" ContentType="image/jpeg"/>
  <Override PartName="/ppt/media/image18.jpeg" ContentType="image/jpeg"/>
  <Override PartName="/ppt/media/image19.jpeg" ContentType="image/jpeg"/>
  <Override PartName="/ppt/media/image20.jpeg" ContentType="image/jpeg"/>
  <Override PartName="/ppt/media/image21.jpeg" ContentType="image/jpeg"/>
  <Override PartName="/ppt/media/image22.jpeg" ContentType="image/jpeg"/>
  <Override PartName="/ppt/media/image23.jpeg" ContentType="image/jpeg"/>
  <Override PartName="/ppt/media/image24.jpeg" ContentType="image/jpeg"/>
  <Override PartName="/ppt/media/image25.jpeg" ContentType="image/jpeg"/>
  <Override PartName="/ppt/media/image26.jpeg" ContentType="image/jpeg"/>
  <Override PartName="/ppt/media/image27.jpeg" ContentType="image/jpeg"/>
  <Override PartName="/ppt/media/image28.jpeg" ContentType="image/jpeg"/>
  <Override PartName="/ppt/media/image29.jpeg" ContentType="image/jpeg"/>
  <Override PartName="/ppt/media/image30.jpeg" ContentType="image/jpeg"/>
  <Override PartName="/ppt/media/image31.jpeg" ContentType="image/jpeg"/>
  <Override PartName="/ppt/media/image32.jpeg" ContentType="image/jpeg"/>
  <Override PartName="/ppt/media/image33.jpeg" ContentType="image/jpe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  <p:sldId id="276" r:id="rId28"/>
    <p:sldId id="277" r:id="rId29"/>
    <p:sldId id="278" r:id="rId30"/>
    <p:sldId id="279" r:id="rId31"/>
    <p:sldId id="280" r:id="rId32"/>
    <p:sldId id="281" r:id="rId33"/>
    <p:sldId id="282" r:id="rId34"/>
    <p:sldId id="283" r:id="rId35"/>
    <p:sldId id="284" r:id="rId36"/>
    <p:sldId id="285" r:id="rId37"/>
    <p:sldId id="286" r:id="rId38"/>
    <p:sldId id="287" r:id="rId39"/>
    <p:sldId id="288" r:id="rId40"/>
    <p:sldId id="289" r:id="rId41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243833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2400" u="none" kumimoji="0" normalizeH="0">
        <a:ln>
          <a:noFill/>
        </a:ln>
        <a:solidFill>
          <a:srgbClr val="5E5E5E"/>
        </a:solidFill>
        <a:effectLst/>
        <a:uFillTx/>
        <a:latin typeface="+mj-lt"/>
        <a:ea typeface="+mj-ea"/>
        <a:cs typeface="+mj-cs"/>
        <a:sym typeface="Helvetica"/>
      </a:defRPr>
    </a:lvl1pPr>
    <a:lvl2pPr marL="0" marR="0" indent="0" algn="ctr" defTabSz="243833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2400" u="none" kumimoji="0" normalizeH="0">
        <a:ln>
          <a:noFill/>
        </a:ln>
        <a:solidFill>
          <a:srgbClr val="5E5E5E"/>
        </a:solidFill>
        <a:effectLst/>
        <a:uFillTx/>
        <a:latin typeface="+mj-lt"/>
        <a:ea typeface="+mj-ea"/>
        <a:cs typeface="+mj-cs"/>
        <a:sym typeface="Helvetica"/>
      </a:defRPr>
    </a:lvl2pPr>
    <a:lvl3pPr marL="0" marR="0" indent="0" algn="ctr" defTabSz="243833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2400" u="none" kumimoji="0" normalizeH="0">
        <a:ln>
          <a:noFill/>
        </a:ln>
        <a:solidFill>
          <a:srgbClr val="5E5E5E"/>
        </a:solidFill>
        <a:effectLst/>
        <a:uFillTx/>
        <a:latin typeface="+mj-lt"/>
        <a:ea typeface="+mj-ea"/>
        <a:cs typeface="+mj-cs"/>
        <a:sym typeface="Helvetica"/>
      </a:defRPr>
    </a:lvl3pPr>
    <a:lvl4pPr marL="0" marR="0" indent="0" algn="ctr" defTabSz="243833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2400" u="none" kumimoji="0" normalizeH="0">
        <a:ln>
          <a:noFill/>
        </a:ln>
        <a:solidFill>
          <a:srgbClr val="5E5E5E"/>
        </a:solidFill>
        <a:effectLst/>
        <a:uFillTx/>
        <a:latin typeface="+mj-lt"/>
        <a:ea typeface="+mj-ea"/>
        <a:cs typeface="+mj-cs"/>
        <a:sym typeface="Helvetica"/>
      </a:defRPr>
    </a:lvl4pPr>
    <a:lvl5pPr marL="0" marR="0" indent="0" algn="ctr" defTabSz="243833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2400" u="none" kumimoji="0" normalizeH="0">
        <a:ln>
          <a:noFill/>
        </a:ln>
        <a:solidFill>
          <a:srgbClr val="5E5E5E"/>
        </a:solidFill>
        <a:effectLst/>
        <a:uFillTx/>
        <a:latin typeface="+mj-lt"/>
        <a:ea typeface="+mj-ea"/>
        <a:cs typeface="+mj-cs"/>
        <a:sym typeface="Helvetica"/>
      </a:defRPr>
    </a:lvl5pPr>
    <a:lvl6pPr marL="0" marR="0" indent="0" algn="ctr" defTabSz="243833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2400" u="none" kumimoji="0" normalizeH="0">
        <a:ln>
          <a:noFill/>
        </a:ln>
        <a:solidFill>
          <a:srgbClr val="5E5E5E"/>
        </a:solidFill>
        <a:effectLst/>
        <a:uFillTx/>
        <a:latin typeface="+mj-lt"/>
        <a:ea typeface="+mj-ea"/>
        <a:cs typeface="+mj-cs"/>
        <a:sym typeface="Helvetica"/>
      </a:defRPr>
    </a:lvl6pPr>
    <a:lvl7pPr marL="0" marR="0" indent="0" algn="ctr" defTabSz="243833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2400" u="none" kumimoji="0" normalizeH="0">
        <a:ln>
          <a:noFill/>
        </a:ln>
        <a:solidFill>
          <a:srgbClr val="5E5E5E"/>
        </a:solidFill>
        <a:effectLst/>
        <a:uFillTx/>
        <a:latin typeface="+mj-lt"/>
        <a:ea typeface="+mj-ea"/>
        <a:cs typeface="+mj-cs"/>
        <a:sym typeface="Helvetica"/>
      </a:defRPr>
    </a:lvl7pPr>
    <a:lvl8pPr marL="0" marR="0" indent="0" algn="ctr" defTabSz="243833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2400" u="none" kumimoji="0" normalizeH="0">
        <a:ln>
          <a:noFill/>
        </a:ln>
        <a:solidFill>
          <a:srgbClr val="5E5E5E"/>
        </a:solidFill>
        <a:effectLst/>
        <a:uFillTx/>
        <a:latin typeface="+mj-lt"/>
        <a:ea typeface="+mj-ea"/>
        <a:cs typeface="+mj-cs"/>
        <a:sym typeface="Helvetica"/>
      </a:defRPr>
    </a:lvl8pPr>
    <a:lvl9pPr marL="0" marR="0" indent="0" algn="ctr" defTabSz="243833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2400" u="none" kumimoji="0" normalizeH="0">
        <a:ln>
          <a:noFill/>
        </a:ln>
        <a:solidFill>
          <a:srgbClr val="5E5E5E"/>
        </a:solidFill>
        <a:effectLst/>
        <a:uFillTx/>
        <a:latin typeface="+mj-lt"/>
        <a:ea typeface="+mj-ea"/>
        <a:cs typeface="+mj-cs"/>
        <a:sym typeface="Helvetica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Ref idx="major">
          <a:srgbClr val="5E5E5E"/>
        </a:fontRef>
        <a:srgbClr val="5E5E5E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DFFF"/>
          </a:solidFill>
        </a:fill>
      </a:tcStyle>
    </a:wholeTbl>
    <a:band2H>
      <a:tcTxStyle b="def" i="def"/>
      <a:tcStyle>
        <a:tcBdr/>
        <a:fill>
          <a:solidFill>
            <a:srgbClr val="E6F0FF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ajor">
          <a:srgbClr val="5E5E5E"/>
        </a:fontRef>
        <a:srgbClr val="5E5E5E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1F0CC"/>
          </a:solidFill>
        </a:fill>
      </a:tcStyle>
    </a:wholeTbl>
    <a:band2H>
      <a:tcTxStyle b="def" i="def"/>
      <a:tcStyle>
        <a:tcBdr/>
        <a:fill>
          <a:solidFill>
            <a:srgbClr val="EAF8E7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ajor">
          <a:srgbClr val="5E5E5E"/>
        </a:fontRef>
        <a:srgbClr val="5E5E5E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FCDDF"/>
          </a:solidFill>
        </a:fill>
      </a:tcStyle>
    </a:wholeTbl>
    <a:band2H>
      <a:tcTxStyle b="def" i="def"/>
      <a:tcStyle>
        <a:tcBdr/>
        <a:fill>
          <a:solidFill>
            <a:srgbClr val="FFE8F0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ajor">
          <a:srgbClr val="5E5E5E"/>
        </a:fontRef>
        <a:srgbClr val="5E5E5E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9E9E9"/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5E5E5E"/>
        </a:fontRef>
        <a:srgbClr val="5E5E5E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5E5E5E"/>
              </a:solidFill>
              <a:prstDash val="solid"/>
              <a:round/>
            </a:ln>
          </a:top>
          <a:bottom>
            <a:ln w="25400" cap="flat">
              <a:solidFill>
                <a:srgbClr val="5E5E5E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5E5E5E"/>
              </a:solidFill>
              <a:prstDash val="solid"/>
              <a:round/>
            </a:ln>
          </a:top>
          <a:bottom>
            <a:ln w="25400" cap="flat">
              <a:solidFill>
                <a:srgbClr val="5E5E5E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ajor">
          <a:srgbClr val="5E5E5E"/>
        </a:fontRef>
        <a:srgbClr val="5E5E5E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1D1D1"/>
          </a:solidFill>
        </a:fill>
      </a:tcStyle>
    </a:wholeTbl>
    <a:band2H>
      <a:tcTxStyle b="def" i="def"/>
      <a:tcStyle>
        <a:tcBdr/>
        <a:fill>
          <a:solidFill>
            <a:srgbClr val="E9E9E9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5E5E5E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5E5E5E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5E5E5E"/>
          </a:solidFill>
        </a:fill>
      </a:tcStyle>
    </a:firstRow>
  </a:tblStyle>
  <a:tblStyle styleId="{2708684C-4D16-4618-839F-0558EEFCDFE6}" styleName="">
    <a:tblBg/>
    <a:wholeTbl>
      <a:tcTxStyle b="off" i="off">
        <a:fontRef idx="major">
          <a:srgbClr val="5E5E5E"/>
        </a:fontRef>
        <a:srgbClr val="5E5E5E"/>
      </a:tcTxStyle>
      <a:tcStyle>
        <a:tcBdr>
          <a:left>
            <a:ln w="12700" cap="flat">
              <a:solidFill>
                <a:srgbClr val="5E5E5E"/>
              </a:solidFill>
              <a:prstDash val="solid"/>
              <a:round/>
            </a:ln>
          </a:left>
          <a:right>
            <a:ln w="12700" cap="flat">
              <a:solidFill>
                <a:srgbClr val="5E5E5E"/>
              </a:solidFill>
              <a:prstDash val="solid"/>
              <a:round/>
            </a:ln>
          </a:right>
          <a:top>
            <a:ln w="12700" cap="flat">
              <a:solidFill>
                <a:srgbClr val="5E5E5E"/>
              </a:solidFill>
              <a:prstDash val="solid"/>
              <a:round/>
            </a:ln>
          </a:top>
          <a:bottom>
            <a:ln w="12700" cap="flat">
              <a:solidFill>
                <a:srgbClr val="5E5E5E"/>
              </a:solidFill>
              <a:prstDash val="solid"/>
              <a:round/>
            </a:ln>
          </a:bottom>
          <a:insideH>
            <a:ln w="12700" cap="flat">
              <a:solidFill>
                <a:srgbClr val="5E5E5E"/>
              </a:solidFill>
              <a:prstDash val="solid"/>
              <a:round/>
            </a:ln>
          </a:insideH>
          <a:insideV>
            <a:ln w="12700" cap="flat">
              <a:solidFill>
                <a:srgbClr val="5E5E5E"/>
              </a:solidFill>
              <a:prstDash val="solid"/>
              <a:round/>
            </a:ln>
          </a:insideV>
        </a:tcBdr>
        <a:fill>
          <a:solidFill>
            <a:srgbClr val="5E5E5E">
              <a:alpha val="20000"/>
            </a:srgbClr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5E5E5E"/>
        </a:fontRef>
        <a:srgbClr val="5E5E5E"/>
      </a:tcTxStyle>
      <a:tcStyle>
        <a:tcBdr>
          <a:left>
            <a:ln w="12700" cap="flat">
              <a:solidFill>
                <a:srgbClr val="5E5E5E"/>
              </a:solidFill>
              <a:prstDash val="solid"/>
              <a:round/>
            </a:ln>
          </a:left>
          <a:right>
            <a:ln w="12700" cap="flat">
              <a:solidFill>
                <a:srgbClr val="5E5E5E"/>
              </a:solidFill>
              <a:prstDash val="solid"/>
              <a:round/>
            </a:ln>
          </a:right>
          <a:top>
            <a:ln w="12700" cap="flat">
              <a:solidFill>
                <a:srgbClr val="5E5E5E"/>
              </a:solidFill>
              <a:prstDash val="solid"/>
              <a:round/>
            </a:ln>
          </a:top>
          <a:bottom>
            <a:ln w="12700" cap="flat">
              <a:solidFill>
                <a:srgbClr val="5E5E5E"/>
              </a:solidFill>
              <a:prstDash val="solid"/>
              <a:round/>
            </a:ln>
          </a:bottom>
          <a:insideH>
            <a:ln w="12700" cap="flat">
              <a:solidFill>
                <a:srgbClr val="5E5E5E"/>
              </a:solidFill>
              <a:prstDash val="solid"/>
              <a:round/>
            </a:ln>
          </a:insideH>
          <a:insideV>
            <a:ln w="12700" cap="flat">
              <a:solidFill>
                <a:srgbClr val="5E5E5E"/>
              </a:solidFill>
              <a:prstDash val="solid"/>
              <a:round/>
            </a:ln>
          </a:insideV>
        </a:tcBdr>
        <a:fill>
          <a:solidFill>
            <a:srgbClr val="5E5E5E">
              <a:alpha val="20000"/>
            </a:srgbClr>
          </a:solidFill>
        </a:fill>
      </a:tcStyle>
    </a:firstCol>
    <a:lastRow>
      <a:tcTxStyle b="on" i="off">
        <a:fontRef idx="major">
          <a:srgbClr val="5E5E5E"/>
        </a:fontRef>
        <a:srgbClr val="5E5E5E"/>
      </a:tcTxStyle>
      <a:tcStyle>
        <a:tcBdr>
          <a:left>
            <a:ln w="12700" cap="flat">
              <a:solidFill>
                <a:srgbClr val="5E5E5E"/>
              </a:solidFill>
              <a:prstDash val="solid"/>
              <a:round/>
            </a:ln>
          </a:left>
          <a:right>
            <a:ln w="12700" cap="flat">
              <a:solidFill>
                <a:srgbClr val="5E5E5E"/>
              </a:solidFill>
              <a:prstDash val="solid"/>
              <a:round/>
            </a:ln>
          </a:right>
          <a:top>
            <a:ln w="50800" cap="flat">
              <a:solidFill>
                <a:srgbClr val="5E5E5E"/>
              </a:solidFill>
              <a:prstDash val="solid"/>
              <a:round/>
            </a:ln>
          </a:top>
          <a:bottom>
            <a:ln w="12700" cap="flat">
              <a:solidFill>
                <a:srgbClr val="5E5E5E"/>
              </a:solidFill>
              <a:prstDash val="solid"/>
              <a:round/>
            </a:ln>
          </a:bottom>
          <a:insideH>
            <a:ln w="12700" cap="flat">
              <a:solidFill>
                <a:srgbClr val="5E5E5E"/>
              </a:solidFill>
              <a:prstDash val="solid"/>
              <a:round/>
            </a:ln>
          </a:insideH>
          <a:insideV>
            <a:ln w="12700" cap="flat">
              <a:solidFill>
                <a:srgbClr val="5E5E5E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ajor">
          <a:srgbClr val="5E5E5E"/>
        </a:fontRef>
        <a:srgbClr val="5E5E5E"/>
      </a:tcTxStyle>
      <a:tcStyle>
        <a:tcBdr>
          <a:left>
            <a:ln w="12700" cap="flat">
              <a:solidFill>
                <a:srgbClr val="5E5E5E"/>
              </a:solidFill>
              <a:prstDash val="solid"/>
              <a:round/>
            </a:ln>
          </a:left>
          <a:right>
            <a:ln w="12700" cap="flat">
              <a:solidFill>
                <a:srgbClr val="5E5E5E"/>
              </a:solidFill>
              <a:prstDash val="solid"/>
              <a:round/>
            </a:ln>
          </a:right>
          <a:top>
            <a:ln w="12700" cap="flat">
              <a:solidFill>
                <a:srgbClr val="5E5E5E"/>
              </a:solidFill>
              <a:prstDash val="solid"/>
              <a:round/>
            </a:ln>
          </a:top>
          <a:bottom>
            <a:ln w="25400" cap="flat">
              <a:solidFill>
                <a:srgbClr val="5E5E5E"/>
              </a:solidFill>
              <a:prstDash val="solid"/>
              <a:round/>
            </a:ln>
          </a:bottom>
          <a:insideH>
            <a:ln w="12700" cap="flat">
              <a:solidFill>
                <a:srgbClr val="5E5E5E"/>
              </a:solidFill>
              <a:prstDash val="solid"/>
              <a:round/>
            </a:ln>
          </a:insideH>
          <a:insideV>
            <a:ln w="12700" cap="flat">
              <a:solidFill>
                <a:srgbClr val="5E5E5E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Comments="1"/>
</file>

<file path=ppt/_rels/presentation.xml.rels><?xml version="1.0" encoding="UTF-8"?>
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Relationship Id="rId22" Type="http://schemas.openxmlformats.org/officeDocument/2006/relationships/slide" Target="slides/slide15.xml"/><Relationship Id="rId23" Type="http://schemas.openxmlformats.org/officeDocument/2006/relationships/slide" Target="slides/slide16.xml"/><Relationship Id="rId24" Type="http://schemas.openxmlformats.org/officeDocument/2006/relationships/slide" Target="slides/slide17.xml"/><Relationship Id="rId25" Type="http://schemas.openxmlformats.org/officeDocument/2006/relationships/slide" Target="slides/slide18.xml"/><Relationship Id="rId26" Type="http://schemas.openxmlformats.org/officeDocument/2006/relationships/slide" Target="slides/slide19.xml"/><Relationship Id="rId27" Type="http://schemas.openxmlformats.org/officeDocument/2006/relationships/slide" Target="slides/slide20.xml"/><Relationship Id="rId28" Type="http://schemas.openxmlformats.org/officeDocument/2006/relationships/slide" Target="slides/slide21.xml"/><Relationship Id="rId29" Type="http://schemas.openxmlformats.org/officeDocument/2006/relationships/slide" Target="slides/slide22.xml"/><Relationship Id="rId30" Type="http://schemas.openxmlformats.org/officeDocument/2006/relationships/slide" Target="slides/slide23.xml"/><Relationship Id="rId31" Type="http://schemas.openxmlformats.org/officeDocument/2006/relationships/slide" Target="slides/slide24.xml"/><Relationship Id="rId32" Type="http://schemas.openxmlformats.org/officeDocument/2006/relationships/slide" Target="slides/slide25.xml"/><Relationship Id="rId33" Type="http://schemas.openxmlformats.org/officeDocument/2006/relationships/slide" Target="slides/slide26.xml"/><Relationship Id="rId34" Type="http://schemas.openxmlformats.org/officeDocument/2006/relationships/slide" Target="slides/slide27.xml"/><Relationship Id="rId35" Type="http://schemas.openxmlformats.org/officeDocument/2006/relationships/slide" Target="slides/slide28.xml"/><Relationship Id="rId36" Type="http://schemas.openxmlformats.org/officeDocument/2006/relationships/slide" Target="slides/slide29.xml"/><Relationship Id="rId37" Type="http://schemas.openxmlformats.org/officeDocument/2006/relationships/slide" Target="slides/slide30.xml"/><Relationship Id="rId38" Type="http://schemas.openxmlformats.org/officeDocument/2006/relationships/slide" Target="slides/slide31.xml"/><Relationship Id="rId39" Type="http://schemas.openxmlformats.org/officeDocument/2006/relationships/slide" Target="slides/slide32.xml"/><Relationship Id="rId40" Type="http://schemas.openxmlformats.org/officeDocument/2006/relationships/slide" Target="slides/slide33.xml"/><Relationship Id="rId41" Type="http://schemas.openxmlformats.org/officeDocument/2006/relationships/slide" Target="slides/slide34.xml"/></Relationships>
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Shape 148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49" name="Shape 149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1pPr>
    <a:lvl2pPr indent="2286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2pPr>
    <a:lvl3pPr indent="4572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3pPr>
    <a:lvl4pPr indent="6858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4pPr>
    <a:lvl5pPr indent="9144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5pPr>
    <a:lvl6pPr indent="11430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6pPr>
    <a:lvl7pPr indent="13716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7pPr>
    <a:lvl8pPr indent="16002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8pPr>
    <a:lvl9pPr indent="18288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9pPr>
  </p:notesStyle>
</p:notesMaster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Body Level One…"/>
          <p:cNvSpPr txBox="1"/>
          <p:nvPr>
            <p:ph type="body" sz="quarter" idx="1" hasCustomPrompt="1"/>
          </p:nvPr>
        </p:nvSpPr>
        <p:spPr>
          <a:xfrm>
            <a:off x="1201340" y="11859862"/>
            <a:ext cx="21971005" cy="636981"/>
          </a:xfrm>
          <a:prstGeom prst="rect">
            <a:avLst/>
          </a:prstGeom>
        </p:spPr>
        <p:txBody>
          <a:bodyPr lIns="45718" tIns="45718" rIns="45718" bIns="45718" numCol="1" spcCol="38100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3600"/>
            </a:lvl1pPr>
            <a:lvl2pPr marL="1066800" indent="-457200" defTabSz="825500">
              <a:lnSpc>
                <a:spcPct val="100000"/>
              </a:lnSpc>
              <a:spcBef>
                <a:spcPts val="0"/>
              </a:spcBef>
              <a:defRPr b="1" sz="3600"/>
            </a:lvl2pPr>
            <a:lvl3pPr marL="1676400" indent="-457200" defTabSz="825500">
              <a:lnSpc>
                <a:spcPct val="100000"/>
              </a:lnSpc>
              <a:spcBef>
                <a:spcPts val="0"/>
              </a:spcBef>
              <a:defRPr b="1" sz="3600"/>
            </a:lvl3pPr>
            <a:lvl4pPr marL="2286000" indent="-457200" defTabSz="825500">
              <a:lnSpc>
                <a:spcPct val="100000"/>
              </a:lnSpc>
              <a:spcBef>
                <a:spcPts val="0"/>
              </a:spcBef>
              <a:defRPr b="1" sz="3600"/>
            </a:lvl4pPr>
            <a:lvl5pPr marL="2895600" indent="-457200" defTabSz="825500">
              <a:lnSpc>
                <a:spcPct val="100000"/>
              </a:lnSpc>
              <a:spcBef>
                <a:spcPts val="0"/>
              </a:spcBef>
              <a:defRPr b="1" sz="3600"/>
            </a:lvl5pPr>
          </a:lstStyle>
          <a:p>
            <a:pPr/>
            <a:r>
              <a:t>Author and Date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12" name="Presentation Title"/>
          <p:cNvSpPr txBox="1"/>
          <p:nvPr>
            <p:ph type="title" hasCustomPrompt="1"/>
          </p:nvPr>
        </p:nvSpPr>
        <p:spPr>
          <a:xfrm>
            <a:off x="1206496" y="2574991"/>
            <a:ext cx="21971005" cy="4648203"/>
          </a:xfrm>
          <a:prstGeom prst="rect">
            <a:avLst/>
          </a:prstGeom>
        </p:spPr>
        <p:txBody>
          <a:bodyPr anchor="b"/>
          <a:lstStyle>
            <a:lvl1pPr>
              <a:defRPr spc="-232" sz="11600"/>
            </a:lvl1pPr>
          </a:lstStyle>
          <a:p>
            <a:pPr/>
            <a:r>
              <a:t>Presentation Title</a:t>
            </a:r>
          </a:p>
        </p:txBody>
      </p:sp>
      <p:sp>
        <p:nvSpPr>
          <p:cNvPr id="13" name="Body Level One…"/>
          <p:cNvSpPr txBox="1"/>
          <p:nvPr>
            <p:ph type="body" sz="quarter" idx="21" hasCustomPrompt="1"/>
          </p:nvPr>
        </p:nvSpPr>
        <p:spPr>
          <a:xfrm>
            <a:off x="1201342" y="7223190"/>
            <a:ext cx="21971002" cy="1905003"/>
          </a:xfrm>
          <a:prstGeom prst="rect">
            <a:avLst/>
          </a:prstGeom>
        </p:spPr>
        <p:txBody>
          <a:bodyPr numCol="1" spcCol="38100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1pPr>
          </a:lstStyle>
          <a:p>
            <a:pPr/>
            <a:r>
              <a:t>Presentation Subtitle</a:t>
            </a:r>
          </a:p>
        </p:txBody>
      </p:sp>
      <p:sp>
        <p:nvSpPr>
          <p:cNvPr id="14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Avocados and limes"/>
          <p:cNvSpPr/>
          <p:nvPr>
            <p:ph type="pic" idx="21"/>
          </p:nvPr>
        </p:nvSpPr>
        <p:spPr>
          <a:xfrm>
            <a:off x="-1155700" y="-1295400"/>
            <a:ext cx="26746200" cy="16018933"/>
          </a:xfrm>
          <a:prstGeom prst="rect">
            <a:avLst/>
          </a:prstGeom>
        </p:spPr>
        <p:txBody>
          <a:bodyPr lIns="91439" tIns="45719" rIns="91439" bIns="45719" numCol="1" spcCol="38100">
            <a:noAutofit/>
          </a:bodyPr>
          <a:lstStyle/>
          <a:p>
            <a:pPr/>
          </a:p>
        </p:txBody>
      </p:sp>
      <p:sp>
        <p:nvSpPr>
          <p:cNvPr id="22" name="Presentation Title"/>
          <p:cNvSpPr txBox="1"/>
          <p:nvPr>
            <p:ph type="title" hasCustomPrompt="1"/>
          </p:nvPr>
        </p:nvSpPr>
        <p:spPr>
          <a:xfrm>
            <a:off x="1206500" y="7124700"/>
            <a:ext cx="21971000" cy="4648200"/>
          </a:xfrm>
          <a:prstGeom prst="rect">
            <a:avLst/>
          </a:prstGeom>
        </p:spPr>
        <p:txBody>
          <a:bodyPr anchor="b"/>
          <a:lstStyle>
            <a:lvl1pPr>
              <a:defRPr spc="-232" sz="11600"/>
            </a:lvl1pPr>
          </a:lstStyle>
          <a:p>
            <a:pPr/>
            <a:r>
              <a:t>Presentation Title</a:t>
            </a:r>
          </a:p>
        </p:txBody>
      </p:sp>
      <p:sp>
        <p:nvSpPr>
          <p:cNvPr id="23" name="Body Level One…"/>
          <p:cNvSpPr txBox="1"/>
          <p:nvPr>
            <p:ph type="body" sz="quarter" idx="1" hasCustomPrompt="1"/>
          </p:nvPr>
        </p:nvSpPr>
        <p:spPr>
          <a:xfrm>
            <a:off x="1207690" y="1106137"/>
            <a:ext cx="21968621" cy="636981"/>
          </a:xfrm>
          <a:prstGeom prst="rect">
            <a:avLst/>
          </a:prstGeom>
        </p:spPr>
        <p:txBody>
          <a:bodyPr lIns="45718" tIns="45718" rIns="45718" bIns="45718" numCol="1" spcCol="38100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3600"/>
            </a:lvl1pPr>
            <a:lvl2pPr marL="1066800" indent="-457200" defTabSz="825500">
              <a:lnSpc>
                <a:spcPct val="100000"/>
              </a:lnSpc>
              <a:spcBef>
                <a:spcPts val="0"/>
              </a:spcBef>
              <a:defRPr b="1" sz="3600"/>
            </a:lvl2pPr>
            <a:lvl3pPr marL="1676400" indent="-457200" defTabSz="825500">
              <a:lnSpc>
                <a:spcPct val="100000"/>
              </a:lnSpc>
              <a:spcBef>
                <a:spcPts val="0"/>
              </a:spcBef>
              <a:defRPr b="1" sz="3600"/>
            </a:lvl3pPr>
            <a:lvl4pPr marL="2286000" indent="-457200" defTabSz="825500">
              <a:lnSpc>
                <a:spcPct val="100000"/>
              </a:lnSpc>
              <a:spcBef>
                <a:spcPts val="0"/>
              </a:spcBef>
              <a:defRPr b="1" sz="3600"/>
            </a:lvl4pPr>
            <a:lvl5pPr marL="2895600" indent="-457200" defTabSz="825500">
              <a:lnSpc>
                <a:spcPct val="100000"/>
              </a:lnSpc>
              <a:spcBef>
                <a:spcPts val="0"/>
              </a:spcBef>
              <a:defRPr b="1" sz="3600"/>
            </a:lvl5pPr>
          </a:lstStyle>
          <a:p>
            <a:pPr/>
            <a:r>
              <a:t>Author and Date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24" name="Body Level One…"/>
          <p:cNvSpPr txBox="1"/>
          <p:nvPr>
            <p:ph type="body" sz="quarter" idx="22" hasCustomPrompt="1"/>
          </p:nvPr>
        </p:nvSpPr>
        <p:spPr>
          <a:xfrm>
            <a:off x="1206500" y="11609909"/>
            <a:ext cx="21971000" cy="1116954"/>
          </a:xfrm>
          <a:prstGeom prst="rect">
            <a:avLst/>
          </a:prstGeom>
        </p:spPr>
        <p:txBody>
          <a:bodyPr numCol="1" spcCol="38100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1pPr>
          </a:lstStyle>
          <a:p>
            <a:pPr/>
            <a:r>
              <a:t>Presentation Subtitle</a:t>
            </a:r>
          </a:p>
        </p:txBody>
      </p:sp>
      <p:sp>
        <p:nvSpPr>
          <p:cNvPr id="25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&amp; Photo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Bowl with salmon cakes, salad, and hummus"/>
          <p:cNvSpPr/>
          <p:nvPr>
            <p:ph type="pic" idx="21"/>
          </p:nvPr>
        </p:nvSpPr>
        <p:spPr>
          <a:xfrm>
            <a:off x="10972800" y="-203200"/>
            <a:ext cx="12144837" cy="14135100"/>
          </a:xfrm>
          <a:prstGeom prst="rect">
            <a:avLst/>
          </a:prstGeom>
        </p:spPr>
        <p:txBody>
          <a:bodyPr lIns="91439" tIns="45719" rIns="91439" bIns="45719" numCol="1" spcCol="38100">
            <a:noAutofit/>
          </a:bodyPr>
          <a:lstStyle/>
          <a:p>
            <a:pPr/>
          </a:p>
        </p:txBody>
      </p:sp>
      <p:sp>
        <p:nvSpPr>
          <p:cNvPr id="33" name="Slide Title"/>
          <p:cNvSpPr txBox="1"/>
          <p:nvPr>
            <p:ph type="title" hasCustomPrompt="1"/>
          </p:nvPr>
        </p:nvSpPr>
        <p:spPr>
          <a:xfrm>
            <a:off x="1206500" y="1270000"/>
            <a:ext cx="9779000" cy="5882274"/>
          </a:xfrm>
          <a:prstGeom prst="rect">
            <a:avLst/>
          </a:prstGeom>
        </p:spPr>
        <p:txBody>
          <a:bodyPr anchor="b"/>
          <a:lstStyle/>
          <a:p>
            <a:pPr/>
            <a:r>
              <a:t>Slide Title</a:t>
            </a:r>
          </a:p>
        </p:txBody>
      </p:sp>
      <p:sp>
        <p:nvSpPr>
          <p:cNvPr id="34" name="Body Level One…"/>
          <p:cNvSpPr txBox="1"/>
          <p:nvPr>
            <p:ph type="body" sz="quarter" idx="1" hasCustomPrompt="1"/>
          </p:nvPr>
        </p:nvSpPr>
        <p:spPr>
          <a:xfrm>
            <a:off x="1206500" y="7060576"/>
            <a:ext cx="9779000" cy="5385424"/>
          </a:xfrm>
          <a:prstGeom prst="rect">
            <a:avLst/>
          </a:prstGeom>
        </p:spPr>
        <p:txBody>
          <a:bodyPr numCol="1" spcCol="38100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1pPr>
            <a:lvl2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2pPr>
            <a:lvl3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3pPr>
            <a:lvl4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4pPr>
            <a:lvl5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5pPr>
          </a:lstStyle>
          <a:p>
            <a:pPr/>
            <a:r>
              <a:t>Slide Subtitle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35" name="Slide Number"/>
          <p:cNvSpPr txBox="1"/>
          <p:nvPr>
            <p:ph type="sldNum" sz="quarter" idx="2"/>
          </p:nvPr>
        </p:nvSpPr>
        <p:spPr>
          <a:xfrm>
            <a:off x="12001500" y="13085233"/>
            <a:ext cx="368504" cy="374600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Slide Title"/>
          <p:cNvSpPr txBox="1"/>
          <p:nvPr>
            <p:ph type="title" hasCustomPrompt="1"/>
          </p:nvPr>
        </p:nvSpPr>
        <p:spPr>
          <a:xfrm>
            <a:off x="1206500" y="1079500"/>
            <a:ext cx="21971000" cy="1433164"/>
          </a:xfrm>
          <a:prstGeom prst="rect">
            <a:avLst/>
          </a:prstGeom>
        </p:spPr>
        <p:txBody>
          <a:bodyPr/>
          <a:lstStyle/>
          <a:p>
            <a:pPr/>
            <a:r>
              <a:t>Slide Title</a:t>
            </a:r>
          </a:p>
        </p:txBody>
      </p:sp>
      <p:sp>
        <p:nvSpPr>
          <p:cNvPr id="43" name="Body Level One…"/>
          <p:cNvSpPr txBox="1"/>
          <p:nvPr>
            <p:ph type="body" sz="quarter" idx="1" hasCustomPrompt="1"/>
          </p:nvPr>
        </p:nvSpPr>
        <p:spPr>
          <a:xfrm>
            <a:off x="1206500" y="2372960"/>
            <a:ext cx="21971000" cy="934782"/>
          </a:xfrm>
          <a:prstGeom prst="rect">
            <a:avLst/>
          </a:prstGeom>
        </p:spPr>
        <p:txBody>
          <a:bodyPr lIns="45718" tIns="45718" rIns="45718" bIns="45718" numCol="1" spcCol="38100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1pPr>
            <a:lvl2pPr marL="1308100" indent="-698500" defTabSz="825500">
              <a:lnSpc>
                <a:spcPct val="100000"/>
              </a:lnSpc>
              <a:spcBef>
                <a:spcPts val="0"/>
              </a:spcBef>
              <a:defRPr b="1" sz="5500"/>
            </a:lvl2pPr>
            <a:lvl3pPr marL="1917700" indent="-698500" defTabSz="825500">
              <a:lnSpc>
                <a:spcPct val="100000"/>
              </a:lnSpc>
              <a:spcBef>
                <a:spcPts val="0"/>
              </a:spcBef>
              <a:defRPr b="1" sz="5500"/>
            </a:lvl3pPr>
            <a:lvl4pPr marL="2527300" indent="-698500" defTabSz="825500">
              <a:lnSpc>
                <a:spcPct val="100000"/>
              </a:lnSpc>
              <a:spcBef>
                <a:spcPts val="0"/>
              </a:spcBef>
              <a:defRPr b="1" sz="5500"/>
            </a:lvl4pPr>
            <a:lvl5pPr marL="3136900" indent="-698500" defTabSz="825500">
              <a:lnSpc>
                <a:spcPct val="100000"/>
              </a:lnSpc>
              <a:spcBef>
                <a:spcPts val="0"/>
              </a:spcBef>
              <a:defRPr b="1" sz="5500"/>
            </a:lvl5pPr>
          </a:lstStyle>
          <a:p>
            <a:pPr/>
            <a:r>
              <a:t>Slide Subtitle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44" name="Body Level One…"/>
          <p:cNvSpPr txBox="1"/>
          <p:nvPr>
            <p:ph type="body" idx="21" hasCustomPrompt="1"/>
          </p:nvPr>
        </p:nvSpPr>
        <p:spPr>
          <a:xfrm>
            <a:off x="1206500" y="4248503"/>
            <a:ext cx="21971000" cy="8256015"/>
          </a:xfrm>
          <a:prstGeom prst="rect">
            <a:avLst/>
          </a:prstGeom>
        </p:spPr>
        <p:txBody>
          <a:bodyPr numCol="1" spcCol="38100"/>
          <a:lstStyle/>
          <a:p>
            <a:pPr/>
            <a:r>
              <a:t>Slide bullet text</a:t>
            </a:r>
          </a:p>
        </p:txBody>
      </p:sp>
      <p:sp>
        <p:nvSpPr>
          <p:cNvPr id="45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Body Level One…"/>
          <p:cNvSpPr txBox="1"/>
          <p:nvPr>
            <p:ph type="body" idx="1" hasCustomPrompt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Slide bullet text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53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Body Level One…"/>
          <p:cNvSpPr txBox="1"/>
          <p:nvPr>
            <p:ph type="body" sz="quarter" idx="1" hasCustomPrompt="1"/>
          </p:nvPr>
        </p:nvSpPr>
        <p:spPr>
          <a:xfrm>
            <a:off x="1206500" y="2372960"/>
            <a:ext cx="9779000" cy="934782"/>
          </a:xfrm>
          <a:prstGeom prst="rect">
            <a:avLst/>
          </a:prstGeom>
        </p:spPr>
        <p:txBody>
          <a:bodyPr lIns="45718" tIns="45718" rIns="45718" bIns="45718" numCol="1" spcCol="38100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1pPr>
            <a:lvl2pPr marL="1308100" indent="-698500" defTabSz="825500">
              <a:lnSpc>
                <a:spcPct val="100000"/>
              </a:lnSpc>
              <a:spcBef>
                <a:spcPts val="0"/>
              </a:spcBef>
              <a:defRPr b="1" sz="5500"/>
            </a:lvl2pPr>
            <a:lvl3pPr marL="1917700" indent="-698500" defTabSz="825500">
              <a:lnSpc>
                <a:spcPct val="100000"/>
              </a:lnSpc>
              <a:spcBef>
                <a:spcPts val="0"/>
              </a:spcBef>
              <a:defRPr b="1" sz="5500"/>
            </a:lvl3pPr>
            <a:lvl4pPr marL="2527300" indent="-698500" defTabSz="825500">
              <a:lnSpc>
                <a:spcPct val="100000"/>
              </a:lnSpc>
              <a:spcBef>
                <a:spcPts val="0"/>
              </a:spcBef>
              <a:defRPr b="1" sz="5500"/>
            </a:lvl4pPr>
            <a:lvl5pPr marL="3136900" indent="-698500" defTabSz="825500">
              <a:lnSpc>
                <a:spcPct val="100000"/>
              </a:lnSpc>
              <a:spcBef>
                <a:spcPts val="0"/>
              </a:spcBef>
              <a:defRPr b="1" sz="5500"/>
            </a:lvl5pPr>
          </a:lstStyle>
          <a:p>
            <a:pPr/>
            <a:r>
              <a:t>Slide Subtitle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61" name="Body Level One…"/>
          <p:cNvSpPr txBox="1"/>
          <p:nvPr>
            <p:ph type="body" sz="half" idx="21" hasCustomPrompt="1"/>
          </p:nvPr>
        </p:nvSpPr>
        <p:spPr>
          <a:xfrm>
            <a:off x="1206500" y="4248503"/>
            <a:ext cx="9779000" cy="8256632"/>
          </a:xfrm>
          <a:prstGeom prst="rect">
            <a:avLst/>
          </a:prstGeom>
        </p:spPr>
        <p:txBody>
          <a:bodyPr numCol="1" spcCol="38100"/>
          <a:lstStyle/>
          <a:p>
            <a:pPr/>
            <a:r>
              <a:t>Slide bullet text</a:t>
            </a:r>
          </a:p>
        </p:txBody>
      </p:sp>
      <p:sp>
        <p:nvSpPr>
          <p:cNvPr id="62" name="Bowl of pappardelle pasta with parsley butter, roasted hazelnuts, and shaved parmesan cheese"/>
          <p:cNvSpPr/>
          <p:nvPr>
            <p:ph type="pic" idx="22"/>
          </p:nvPr>
        </p:nvSpPr>
        <p:spPr>
          <a:xfrm>
            <a:off x="12192000" y="-407266"/>
            <a:ext cx="10916874" cy="14555833"/>
          </a:xfrm>
          <a:prstGeom prst="rect">
            <a:avLst/>
          </a:prstGeom>
        </p:spPr>
        <p:txBody>
          <a:bodyPr lIns="91439" tIns="45719" rIns="91439" bIns="45719" numCol="1" spcCol="38100">
            <a:noAutofit/>
          </a:bodyPr>
          <a:lstStyle/>
          <a:p>
            <a:pPr/>
          </a:p>
        </p:txBody>
      </p:sp>
      <p:sp>
        <p:nvSpPr>
          <p:cNvPr id="63" name="Slide Title"/>
          <p:cNvSpPr txBox="1"/>
          <p:nvPr>
            <p:ph type="title" hasCustomPrompt="1"/>
          </p:nvPr>
        </p:nvSpPr>
        <p:spPr>
          <a:xfrm>
            <a:off x="1206500" y="1079500"/>
            <a:ext cx="9779000" cy="1435100"/>
          </a:xfrm>
          <a:prstGeom prst="rect">
            <a:avLst/>
          </a:prstGeom>
        </p:spPr>
        <p:txBody>
          <a:bodyPr/>
          <a:lstStyle/>
          <a:p>
            <a:pPr/>
            <a:r>
              <a:t>Slide Title</a:t>
            </a:r>
          </a:p>
        </p:txBody>
      </p:sp>
      <p:sp>
        <p:nvSpPr>
          <p:cNvPr id="64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Section Title"/>
          <p:cNvSpPr txBox="1"/>
          <p:nvPr>
            <p:ph type="title" hasCustomPrompt="1"/>
          </p:nvPr>
        </p:nvSpPr>
        <p:spPr>
          <a:xfrm>
            <a:off x="1206496" y="4533900"/>
            <a:ext cx="21971005" cy="4648200"/>
          </a:xfrm>
          <a:prstGeom prst="rect">
            <a:avLst/>
          </a:prstGeom>
        </p:spPr>
        <p:txBody>
          <a:bodyPr anchor="ctr"/>
          <a:lstStyle>
            <a:lvl1pPr>
              <a:defRPr b="0" spc="-232" sz="116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pPr/>
            <a:r>
              <a:t>Section Title</a:t>
            </a:r>
          </a:p>
        </p:txBody>
      </p:sp>
      <p:sp>
        <p:nvSpPr>
          <p:cNvPr id="72" name="Slide Number"/>
          <p:cNvSpPr txBox="1"/>
          <p:nvPr>
            <p:ph type="sldNum" sz="quarter" idx="2"/>
          </p:nvPr>
        </p:nvSpPr>
        <p:spPr>
          <a:xfrm>
            <a:off x="12001500" y="13085233"/>
            <a:ext cx="368504" cy="374600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Slide Title"/>
          <p:cNvSpPr txBox="1"/>
          <p:nvPr>
            <p:ph type="title" hasCustomPrompt="1"/>
          </p:nvPr>
        </p:nvSpPr>
        <p:spPr>
          <a:xfrm>
            <a:off x="1206500" y="1079500"/>
            <a:ext cx="21971000" cy="1434951"/>
          </a:xfrm>
          <a:prstGeom prst="rect">
            <a:avLst/>
          </a:prstGeom>
        </p:spPr>
        <p:txBody>
          <a:bodyPr/>
          <a:lstStyle/>
          <a:p>
            <a:pPr/>
            <a:r>
              <a:t>Slide Title</a:t>
            </a:r>
          </a:p>
        </p:txBody>
      </p:sp>
      <p:sp>
        <p:nvSpPr>
          <p:cNvPr id="80" name="Body Level One…"/>
          <p:cNvSpPr txBox="1"/>
          <p:nvPr>
            <p:ph type="body" sz="quarter" idx="1" hasCustomPrompt="1"/>
          </p:nvPr>
        </p:nvSpPr>
        <p:spPr>
          <a:xfrm>
            <a:off x="1206500" y="2372960"/>
            <a:ext cx="21971000" cy="934782"/>
          </a:xfrm>
          <a:prstGeom prst="rect">
            <a:avLst/>
          </a:prstGeom>
        </p:spPr>
        <p:txBody>
          <a:bodyPr lIns="45718" tIns="45718" rIns="45718" bIns="45718" numCol="1" spcCol="38100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1pPr>
            <a:lvl2pPr marL="1308100" indent="-698500" defTabSz="825500">
              <a:lnSpc>
                <a:spcPct val="100000"/>
              </a:lnSpc>
              <a:spcBef>
                <a:spcPts val="0"/>
              </a:spcBef>
              <a:defRPr b="1" sz="5500"/>
            </a:lvl2pPr>
            <a:lvl3pPr marL="1917700" indent="-698500" defTabSz="825500">
              <a:lnSpc>
                <a:spcPct val="100000"/>
              </a:lnSpc>
              <a:spcBef>
                <a:spcPts val="0"/>
              </a:spcBef>
              <a:defRPr b="1" sz="5500"/>
            </a:lvl3pPr>
            <a:lvl4pPr marL="2527300" indent="-698500" defTabSz="825500">
              <a:lnSpc>
                <a:spcPct val="100000"/>
              </a:lnSpc>
              <a:spcBef>
                <a:spcPts val="0"/>
              </a:spcBef>
              <a:defRPr b="1" sz="5500"/>
            </a:lvl4pPr>
            <a:lvl5pPr marL="3136900" indent="-698500" defTabSz="825500">
              <a:lnSpc>
                <a:spcPct val="100000"/>
              </a:lnSpc>
              <a:spcBef>
                <a:spcPts val="0"/>
              </a:spcBef>
              <a:defRPr b="1" sz="5500"/>
            </a:lvl5pPr>
          </a:lstStyle>
          <a:p>
            <a:pPr/>
            <a:r>
              <a:t>Slide Subtitle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8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Agenda Title"/>
          <p:cNvSpPr txBox="1"/>
          <p:nvPr>
            <p:ph type="title" hasCustomPrompt="1"/>
          </p:nvPr>
        </p:nvSpPr>
        <p:spPr>
          <a:xfrm>
            <a:off x="1206500" y="1079500"/>
            <a:ext cx="21971000" cy="1435100"/>
          </a:xfrm>
          <a:prstGeom prst="rect">
            <a:avLst/>
          </a:prstGeom>
        </p:spPr>
        <p:txBody>
          <a:bodyPr/>
          <a:lstStyle/>
          <a:p>
            <a:pPr/>
            <a:r>
              <a:t>Agenda Title</a:t>
            </a:r>
          </a:p>
        </p:txBody>
      </p:sp>
      <p:sp>
        <p:nvSpPr>
          <p:cNvPr id="89" name="Body Level One…"/>
          <p:cNvSpPr txBox="1"/>
          <p:nvPr>
            <p:ph type="body" sz="quarter" idx="1" hasCustomPrompt="1"/>
          </p:nvPr>
        </p:nvSpPr>
        <p:spPr>
          <a:xfrm>
            <a:off x="1206500" y="2372960"/>
            <a:ext cx="21971000" cy="934782"/>
          </a:xfrm>
          <a:prstGeom prst="rect">
            <a:avLst/>
          </a:prstGeom>
        </p:spPr>
        <p:txBody>
          <a:bodyPr lIns="45718" tIns="45718" rIns="45718" bIns="45718" numCol="1" spcCol="38100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1pPr>
            <a:lvl2pPr marL="1308100" indent="-698500" defTabSz="825500">
              <a:lnSpc>
                <a:spcPct val="100000"/>
              </a:lnSpc>
              <a:spcBef>
                <a:spcPts val="0"/>
              </a:spcBef>
              <a:defRPr b="1" sz="5500"/>
            </a:lvl2pPr>
            <a:lvl3pPr marL="1917700" indent="-698500" defTabSz="825500">
              <a:lnSpc>
                <a:spcPct val="100000"/>
              </a:lnSpc>
              <a:spcBef>
                <a:spcPts val="0"/>
              </a:spcBef>
              <a:defRPr b="1" sz="5500"/>
            </a:lvl3pPr>
            <a:lvl4pPr marL="2527300" indent="-698500" defTabSz="825500">
              <a:lnSpc>
                <a:spcPct val="100000"/>
              </a:lnSpc>
              <a:spcBef>
                <a:spcPts val="0"/>
              </a:spcBef>
              <a:defRPr b="1" sz="5500"/>
            </a:lvl4pPr>
            <a:lvl5pPr marL="3136900" indent="-698500" defTabSz="825500">
              <a:lnSpc>
                <a:spcPct val="100000"/>
              </a:lnSpc>
              <a:spcBef>
                <a:spcPts val="0"/>
              </a:spcBef>
              <a:defRPr b="1" sz="5500"/>
            </a:lvl5pPr>
          </a:lstStyle>
          <a:p>
            <a:pPr/>
            <a:r>
              <a:t>Agenda Subtitle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90" name="Body Level One…"/>
          <p:cNvSpPr txBox="1"/>
          <p:nvPr>
            <p:ph type="body" idx="21" hasCustomPrompt="1"/>
          </p:nvPr>
        </p:nvSpPr>
        <p:spPr>
          <a:xfrm>
            <a:off x="1206500" y="4248503"/>
            <a:ext cx="21971000" cy="8256015"/>
          </a:xfrm>
          <a:prstGeom prst="rect">
            <a:avLst/>
          </a:prstGeom>
        </p:spPr>
        <p:txBody>
          <a:bodyPr numCol="1" spcCol="38100"/>
          <a:lstStyle>
            <a:lvl1pPr marL="0" indent="0" defTabSz="825500">
              <a:lnSpc>
                <a:spcPct val="100000"/>
              </a:lnSpc>
              <a:spcBef>
                <a:spcPts val="1800"/>
              </a:spcBef>
              <a:buSzTx/>
              <a:buNone/>
              <a:defRPr spc="-99" sz="5500"/>
            </a:lvl1pPr>
          </a:lstStyle>
          <a:p>
            <a:pPr/>
            <a:r>
              <a:t>Agenda Topics</a:t>
            </a:r>
          </a:p>
        </p:txBody>
      </p:sp>
      <p:sp>
        <p:nvSpPr>
          <p:cNvPr id="9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Body Level One…"/>
          <p:cNvSpPr txBox="1"/>
          <p:nvPr>
            <p:ph type="body" sz="half" idx="1" hasCustomPrompt="1"/>
          </p:nvPr>
        </p:nvSpPr>
        <p:spPr>
          <a:xfrm>
            <a:off x="1206500" y="4920843"/>
            <a:ext cx="21971000" cy="3874314"/>
          </a:xfrm>
          <a:prstGeom prst="rect">
            <a:avLst/>
          </a:prstGeom>
        </p:spPr>
        <p:txBody>
          <a:bodyPr numCol="1" spcCol="38100" anchor="ctr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pc="-232" sz="116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  <a:lvl2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pc="-232" sz="116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2pPr>
            <a:lvl3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pc="-232" sz="116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3pPr>
            <a:lvl4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pc="-232" sz="116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4pPr>
            <a:lvl5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pc="-232" sz="116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5pPr>
          </a:lstStyle>
          <a:p>
            <a:pPr/>
            <a:r>
              <a:t>Statement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99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Big Fa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Body Level One…"/>
          <p:cNvSpPr txBox="1"/>
          <p:nvPr>
            <p:ph type="body" idx="1" hasCustomPrompt="1"/>
          </p:nvPr>
        </p:nvSpPr>
        <p:spPr>
          <a:xfrm>
            <a:off x="1206500" y="1075925"/>
            <a:ext cx="21971000" cy="7241587"/>
          </a:xfrm>
          <a:prstGeom prst="rect">
            <a:avLst/>
          </a:prstGeom>
        </p:spPr>
        <p:txBody>
          <a:bodyPr numCol="1" spcCol="38100" anchor="b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b="1" spc="-250" sz="25000"/>
            </a:lvl1pPr>
            <a:lvl2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b="1" spc="-250" sz="25000"/>
            </a:lvl2pPr>
            <a:lvl3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b="1" spc="-250" sz="25000"/>
            </a:lvl3pPr>
            <a:lvl4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b="1" spc="-250" sz="25000"/>
            </a:lvl4pPr>
            <a:lvl5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b="1" spc="-250" sz="25000"/>
            </a:lvl5pPr>
          </a:lstStyle>
          <a:p>
            <a:pPr/>
            <a:r>
              <a:t>100%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107" name="Fact information"/>
          <p:cNvSpPr txBox="1"/>
          <p:nvPr>
            <p:ph type="body" sz="quarter" idx="21" hasCustomPrompt="1"/>
          </p:nvPr>
        </p:nvSpPr>
        <p:spPr>
          <a:xfrm>
            <a:off x="1206500" y="8262180"/>
            <a:ext cx="21971000" cy="934780"/>
          </a:xfrm>
          <a:prstGeom prst="rect">
            <a:avLst/>
          </a:prstGeom>
        </p:spPr>
        <p:txBody>
          <a:bodyPr lIns="45718" tIns="45718" rIns="45718" bIns="45718" numCol="1" spcCol="38100"/>
          <a:lstStyle>
            <a:lvl1pPr marL="0" indent="0" algn="ctr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1pPr>
          </a:lstStyle>
          <a:p>
            <a:pPr/>
            <a:r>
              <a:t>Fact information</a:t>
            </a:r>
          </a:p>
        </p:txBody>
      </p:sp>
      <p:sp>
        <p:nvSpPr>
          <p:cNvPr id="108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Body Level One…"/>
          <p:cNvSpPr txBox="1"/>
          <p:nvPr>
            <p:ph type="body" sz="quarter" idx="1" hasCustomPrompt="1"/>
          </p:nvPr>
        </p:nvSpPr>
        <p:spPr>
          <a:xfrm>
            <a:off x="2430023" y="10675453"/>
            <a:ext cx="20200055" cy="636981"/>
          </a:xfrm>
          <a:prstGeom prst="rect">
            <a:avLst/>
          </a:prstGeom>
        </p:spPr>
        <p:txBody>
          <a:bodyPr lIns="45718" tIns="45718" rIns="45718" bIns="45718" numCol="1" spcCol="38100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3600"/>
            </a:lvl1pPr>
            <a:lvl2pPr marL="1066800" indent="-457200" defTabSz="825500">
              <a:lnSpc>
                <a:spcPct val="100000"/>
              </a:lnSpc>
              <a:spcBef>
                <a:spcPts val="0"/>
              </a:spcBef>
              <a:defRPr b="1" sz="3600"/>
            </a:lvl2pPr>
            <a:lvl3pPr marL="1676400" indent="-457200" defTabSz="825500">
              <a:lnSpc>
                <a:spcPct val="100000"/>
              </a:lnSpc>
              <a:spcBef>
                <a:spcPts val="0"/>
              </a:spcBef>
              <a:defRPr b="1" sz="3600"/>
            </a:lvl3pPr>
            <a:lvl4pPr marL="2286000" indent="-457200" defTabSz="825500">
              <a:lnSpc>
                <a:spcPct val="100000"/>
              </a:lnSpc>
              <a:spcBef>
                <a:spcPts val="0"/>
              </a:spcBef>
              <a:defRPr b="1" sz="3600"/>
            </a:lvl4pPr>
            <a:lvl5pPr marL="2895600" indent="-457200" defTabSz="825500">
              <a:lnSpc>
                <a:spcPct val="100000"/>
              </a:lnSpc>
              <a:spcBef>
                <a:spcPts val="0"/>
              </a:spcBef>
              <a:defRPr b="1" sz="3600"/>
            </a:lvl5pPr>
          </a:lstStyle>
          <a:p>
            <a:pPr/>
            <a:r>
              <a:t>Attribution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116" name="Body Level One…"/>
          <p:cNvSpPr txBox="1"/>
          <p:nvPr>
            <p:ph type="body" sz="half" idx="21" hasCustomPrompt="1"/>
          </p:nvPr>
        </p:nvSpPr>
        <p:spPr>
          <a:xfrm>
            <a:off x="1753923" y="4939860"/>
            <a:ext cx="20876154" cy="3836282"/>
          </a:xfrm>
          <a:prstGeom prst="rect">
            <a:avLst/>
          </a:prstGeom>
        </p:spPr>
        <p:txBody>
          <a:bodyPr numCol="1" spcCol="38100"/>
          <a:lstStyle>
            <a:lvl1pPr marL="300875" indent="-131851">
              <a:spcBef>
                <a:spcPts val="0"/>
              </a:spcBef>
              <a:buSzTx/>
              <a:buNone/>
              <a:defRPr spc="-200" sz="85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pPr/>
            <a:r>
              <a:t>“Notable Quote”</a:t>
            </a:r>
          </a:p>
        </p:txBody>
      </p:sp>
      <p:sp>
        <p:nvSpPr>
          <p:cNvPr id="117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Bowl of salad with fried rice, boiled eggs, and chopsticks"/>
          <p:cNvSpPr/>
          <p:nvPr>
            <p:ph type="pic" sz="quarter" idx="21"/>
          </p:nvPr>
        </p:nvSpPr>
        <p:spPr>
          <a:xfrm>
            <a:off x="15760700" y="1016000"/>
            <a:ext cx="7439099" cy="5949678"/>
          </a:xfrm>
          <a:prstGeom prst="rect">
            <a:avLst/>
          </a:prstGeom>
        </p:spPr>
        <p:txBody>
          <a:bodyPr lIns="91439" tIns="45719" rIns="91439" bIns="45719" numCol="1" spcCol="38100">
            <a:noAutofit/>
          </a:bodyPr>
          <a:lstStyle/>
          <a:p>
            <a:pPr/>
          </a:p>
        </p:txBody>
      </p:sp>
      <p:sp>
        <p:nvSpPr>
          <p:cNvPr id="125" name="Bowl with salmon cakes, salad, and hummus "/>
          <p:cNvSpPr/>
          <p:nvPr>
            <p:ph type="pic" sz="half" idx="22"/>
          </p:nvPr>
        </p:nvSpPr>
        <p:spPr>
          <a:xfrm>
            <a:off x="13500100" y="3978275"/>
            <a:ext cx="10439400" cy="12150181"/>
          </a:xfrm>
          <a:prstGeom prst="rect">
            <a:avLst/>
          </a:prstGeom>
        </p:spPr>
        <p:txBody>
          <a:bodyPr lIns="91439" tIns="45719" rIns="91439" bIns="45719" numCol="1" spcCol="38100">
            <a:noAutofit/>
          </a:bodyPr>
          <a:lstStyle/>
          <a:p>
            <a:pPr/>
          </a:p>
        </p:txBody>
      </p:sp>
      <p:sp>
        <p:nvSpPr>
          <p:cNvPr id="126" name="Bowl of pappardelle pasta with parsley butter, roasted hazelnuts, and shaved parmesan cheese"/>
          <p:cNvSpPr/>
          <p:nvPr>
            <p:ph type="pic" idx="23"/>
          </p:nvPr>
        </p:nvSpPr>
        <p:spPr>
          <a:xfrm>
            <a:off x="-139700" y="495300"/>
            <a:ext cx="16611600" cy="12458700"/>
          </a:xfrm>
          <a:prstGeom prst="rect">
            <a:avLst/>
          </a:prstGeom>
        </p:spPr>
        <p:txBody>
          <a:bodyPr lIns="91439" tIns="45719" rIns="91439" bIns="45719" numCol="1" spcCol="38100">
            <a:noAutofit/>
          </a:bodyPr>
          <a:lstStyle/>
          <a:p>
            <a:pPr/>
          </a:p>
        </p:txBody>
      </p:sp>
      <p:sp>
        <p:nvSpPr>
          <p:cNvPr id="127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bowl of salad with fried rice, boiled eggs, and chopsticks"/>
          <p:cNvSpPr/>
          <p:nvPr>
            <p:ph type="pic" idx="21"/>
          </p:nvPr>
        </p:nvSpPr>
        <p:spPr>
          <a:xfrm>
            <a:off x="-1333500" y="-5524500"/>
            <a:ext cx="27051000" cy="21640800"/>
          </a:xfrm>
          <a:prstGeom prst="rect">
            <a:avLst/>
          </a:prstGeom>
        </p:spPr>
        <p:txBody>
          <a:bodyPr lIns="91439" tIns="45719" rIns="91439" bIns="45719" numCol="1" spcCol="38100">
            <a:noAutofit/>
          </a:bodyPr>
          <a:lstStyle/>
          <a:p>
            <a:pPr/>
          </a:p>
        </p:txBody>
      </p:sp>
      <p:sp>
        <p:nvSpPr>
          <p:cNvPr id="135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<Relationship Id="rId14" Type="http://schemas.openxmlformats.org/officeDocument/2006/relationships/slideLayout" Target="../slideLayouts/slideLayout13.xml"/><Relationship Id="rId15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15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ody Level One…"/>
          <p:cNvSpPr txBox="1"/>
          <p:nvPr>
            <p:ph type="body" idx="1" hasCustomPrompt="1"/>
          </p:nvPr>
        </p:nvSpPr>
        <p:spPr>
          <a:xfrm>
            <a:off x="1206500" y="4248503"/>
            <a:ext cx="21971000" cy="825601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numCol="2" spcCol="1098550">
            <a:normAutofit fontScale="100000" lnSpcReduction="0"/>
          </a:bodyPr>
          <a:lstStyle/>
          <a:p>
            <a:pPr/>
            <a:r>
              <a:t>Slide bullet text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3" name="Title Text"/>
          <p:cNvSpPr txBox="1"/>
          <p:nvPr>
            <p:ph type="title"/>
          </p:nvPr>
        </p:nvSpPr>
        <p:spPr>
          <a:xfrm>
            <a:off x="3653366" y="2743200"/>
            <a:ext cx="19507201" cy="150530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4" name="Slide Number"/>
          <p:cNvSpPr txBox="1"/>
          <p:nvPr>
            <p:ph type="sldNum" sz="quarter" idx="2"/>
          </p:nvPr>
        </p:nvSpPr>
        <p:spPr>
          <a:xfrm>
            <a:off x="12001500" y="13080999"/>
            <a:ext cx="368504" cy="374600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 anchor="b">
            <a:spAutoFit/>
          </a:bodyPr>
          <a:lstStyle>
            <a:lvl1pPr defTabSz="584200">
              <a:defRPr sz="18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</p:sldLayoutIdLst>
  <p:transition xmlns:p14="http://schemas.microsoft.com/office/powerpoint/2010/main" spd="med" advClick="1"/>
  <p:txStyles>
    <p:titleStyle>
      <a:lvl1pPr marL="0" marR="0" indent="0" algn="l" defTabSz="2438337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70" strike="noStrike" sz="85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0" algn="l" defTabSz="2438337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70" strike="noStrike" sz="85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0" algn="l" defTabSz="2438337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70" strike="noStrike" sz="85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0" algn="l" defTabSz="2438337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70" strike="noStrike" sz="85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0" algn="l" defTabSz="2438337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70" strike="noStrike" sz="85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0" algn="l" defTabSz="2438337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70" strike="noStrike" sz="85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0" algn="l" defTabSz="2438337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70" strike="noStrike" sz="85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0" algn="l" defTabSz="2438337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70" strike="noStrike" sz="85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0" algn="l" defTabSz="2438337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70" strike="noStrike" sz="85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9pPr>
    </p:titleStyle>
    <p:bodyStyle>
      <a:lvl1pPr marL="609600" marR="0" indent="-609600" algn="l" defTabSz="2438337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48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1pPr>
      <a:lvl2pPr marL="1219200" marR="0" indent="-609600" algn="l" defTabSz="2438337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48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2pPr>
      <a:lvl3pPr marL="1828800" marR="0" indent="-609600" algn="l" defTabSz="2438337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48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3pPr>
      <a:lvl4pPr marL="2438400" marR="0" indent="-609600" algn="l" defTabSz="2438337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48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4pPr>
      <a:lvl5pPr marL="3048000" marR="0" indent="-609600" algn="l" defTabSz="2438337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48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5pPr>
      <a:lvl6pPr marL="3657600" marR="0" indent="-609600" algn="l" defTabSz="2438337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48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6pPr>
      <a:lvl7pPr marL="4267200" marR="0" indent="-609600" algn="l" defTabSz="2438337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48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7pPr>
      <a:lvl8pPr marL="4876800" marR="0" indent="-609600" algn="l" defTabSz="2438337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48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8pPr>
      <a:lvl9pPr marL="5486400" marR="0" indent="-609600" algn="l" defTabSz="2438337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48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9pPr>
    </p:bodyStyle>
    <p:other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9pPr>
    </p:otherStyle>
  </p:txStyles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.jpeg"/></Relationships>
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.jpeg"/></Relationships>
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.jpeg"/></Relationships>
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.jpeg"/></Relationships>
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5.jpeg"/></Relationships>
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6.jpeg"/></Relationships>
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7.jpeg"/></Relationships>
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8.jpeg"/></Relationships>
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9.jpeg"/></Relationships>
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0.jpeg"/></Relationships>
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1.jpeg"/></Relationships>
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2.jpeg"/></Relationships>
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3.jpeg"/></Relationships>

</file>

<file path=ppt/slides/_rels/slide1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4.jpeg"/></Relationships>

</file>

<file path=ppt/slides/_rels/slide1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5.jpeg"/></Relationships>

</file>

<file path=ppt/slides/_rels/slide1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6.jpeg"/></Relationships>

</file>

<file path=ppt/slides/_rels/slide1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7.jpeg"/></Relationships>

</file>

<file path=ppt/slides/_rels/slide1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8.jpeg"/></Relationships>

</file>

<file path=ppt/slides/_rels/slide1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9.jpeg"/></Relationships>

</file>

<file path=ppt/slides/_rels/slide2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0.jpeg"/></Relationships>

</file>

<file path=ppt/slides/_rels/slide2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1.jpeg"/></Relationships>

</file>

<file path=ppt/slides/_rels/slide2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2.jpeg"/></Relationships>

</file>

<file path=ppt/slides/_rels/slide2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3.jpeg"/></Relationships>

</file>

<file path=ppt/slides/_rels/slide2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4.jpeg"/></Relationships>

</file>

<file path=ppt/slides/_rels/slide2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5.jpeg"/></Relationships>

</file>

<file path=ppt/slides/_rels/slide2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6.jpeg"/></Relationships>

</file>

<file path=ppt/slides/_rels/slide2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7.jpeg"/></Relationships>

</file>

<file path=ppt/slides/_rels/slide2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8.jpeg"/></Relationships>

</file>

<file path=ppt/slides/_rels/slide2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9.jpeg"/></Relationships>

</file>

<file path=ppt/slides/_rels/slide3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0.jpeg"/></Relationships>

</file>

<file path=ppt/slides/_rels/slide3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1.jpeg"/></Relationships>

</file>

<file path=ppt/slides/_rels/slide3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2.jpeg"/></Relationships>

</file>

<file path=ppt/slides/_rels/slide3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3.jpeg"/></Relationships>

</file>

<file path=ppt/slides/_rels/slide3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3.jpe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Slide Title"/>
          <p:cNvSpPr txBox="1"/>
          <p:nvPr>
            <p:ph type="title"/>
          </p:nvPr>
        </p:nvSpPr>
        <p:spPr>
          <a:xfrm>
            <a:off x="1206500" y="1079499"/>
            <a:ext cx="21971000" cy="1433166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52" name="Slide Subtitle"/>
          <p:cNvSpPr txBox="1"/>
          <p:nvPr>
            <p:ph type="body" sz="quarter" idx="1"/>
          </p:nvPr>
        </p:nvSpPr>
        <p:spPr>
          <a:xfrm>
            <a:off x="1206500" y="2372960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53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54" name="3-pistas_1.jpg" descr="3-pistas_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Slide Title"/>
          <p:cNvSpPr txBox="1"/>
          <p:nvPr>
            <p:ph type="title"/>
          </p:nvPr>
        </p:nvSpPr>
        <p:spPr>
          <a:xfrm>
            <a:off x="1206500" y="1079499"/>
            <a:ext cx="21971000" cy="1433166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57" name="Slide Subtitle"/>
          <p:cNvSpPr txBox="1"/>
          <p:nvPr>
            <p:ph type="body" sz="quarter" idx="1"/>
          </p:nvPr>
        </p:nvSpPr>
        <p:spPr>
          <a:xfrm>
            <a:off x="1206500" y="2372960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58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59" name="3-pistas_2.jpg" descr="3-pistas_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Slide Title"/>
          <p:cNvSpPr txBox="1"/>
          <p:nvPr>
            <p:ph type="title"/>
          </p:nvPr>
        </p:nvSpPr>
        <p:spPr>
          <a:xfrm>
            <a:off x="1206500" y="1079499"/>
            <a:ext cx="21971000" cy="1433166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62" name="Slide Subtitle"/>
          <p:cNvSpPr txBox="1"/>
          <p:nvPr>
            <p:ph type="body" sz="quarter" idx="1"/>
          </p:nvPr>
        </p:nvSpPr>
        <p:spPr>
          <a:xfrm>
            <a:off x="1206500" y="2372960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63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64" name="3-pistas_3.jpg" descr="3-pistas_3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Slide Title"/>
          <p:cNvSpPr txBox="1"/>
          <p:nvPr>
            <p:ph type="title"/>
          </p:nvPr>
        </p:nvSpPr>
        <p:spPr>
          <a:xfrm>
            <a:off x="1206500" y="1079499"/>
            <a:ext cx="21971000" cy="1433166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67" name="Slide Subtitle"/>
          <p:cNvSpPr txBox="1"/>
          <p:nvPr>
            <p:ph type="body" sz="quarter" idx="1"/>
          </p:nvPr>
        </p:nvSpPr>
        <p:spPr>
          <a:xfrm>
            <a:off x="1206500" y="2372960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68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69" name="3-pistas_4.jpg" descr="3-pistas_4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Slide Title"/>
          <p:cNvSpPr txBox="1"/>
          <p:nvPr>
            <p:ph type="title"/>
          </p:nvPr>
        </p:nvSpPr>
        <p:spPr>
          <a:xfrm>
            <a:off x="1206500" y="1079499"/>
            <a:ext cx="21971000" cy="1433166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72" name="Slide Subtitle"/>
          <p:cNvSpPr txBox="1"/>
          <p:nvPr>
            <p:ph type="body" sz="quarter" idx="1"/>
          </p:nvPr>
        </p:nvSpPr>
        <p:spPr>
          <a:xfrm>
            <a:off x="1206500" y="2372960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73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74" name="3-pistas_5.jpg" descr="3-pistas_5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Slide Title"/>
          <p:cNvSpPr txBox="1"/>
          <p:nvPr>
            <p:ph type="title"/>
          </p:nvPr>
        </p:nvSpPr>
        <p:spPr>
          <a:xfrm>
            <a:off x="1206500" y="1079499"/>
            <a:ext cx="21971000" cy="1433166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77" name="Slide Subtitle"/>
          <p:cNvSpPr txBox="1"/>
          <p:nvPr>
            <p:ph type="body" sz="quarter" idx="1"/>
          </p:nvPr>
        </p:nvSpPr>
        <p:spPr>
          <a:xfrm>
            <a:off x="1206500" y="2372960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78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79" name="3-pistas_6.jpg" descr="3-pistas_6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Slide Title"/>
          <p:cNvSpPr txBox="1"/>
          <p:nvPr>
            <p:ph type="title"/>
          </p:nvPr>
        </p:nvSpPr>
        <p:spPr>
          <a:xfrm>
            <a:off x="1206500" y="1079499"/>
            <a:ext cx="21971000" cy="1433166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82" name="Slide Subtitle"/>
          <p:cNvSpPr txBox="1"/>
          <p:nvPr>
            <p:ph type="body" sz="quarter" idx="1"/>
          </p:nvPr>
        </p:nvSpPr>
        <p:spPr>
          <a:xfrm>
            <a:off x="1206500" y="2372960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83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84" name="3-pistas_7.jpg" descr="3-pistas_7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Slide Title"/>
          <p:cNvSpPr txBox="1"/>
          <p:nvPr>
            <p:ph type="title"/>
          </p:nvPr>
        </p:nvSpPr>
        <p:spPr>
          <a:xfrm>
            <a:off x="1206500" y="1079499"/>
            <a:ext cx="21971000" cy="1433166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87" name="Slide Subtitle"/>
          <p:cNvSpPr txBox="1"/>
          <p:nvPr>
            <p:ph type="body" sz="quarter" idx="1"/>
          </p:nvPr>
        </p:nvSpPr>
        <p:spPr>
          <a:xfrm>
            <a:off x="1206500" y="2372960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88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89" name="3-pistas_8.jpg" descr="3-pistas_8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Slide Title"/>
          <p:cNvSpPr txBox="1"/>
          <p:nvPr>
            <p:ph type="title"/>
          </p:nvPr>
        </p:nvSpPr>
        <p:spPr>
          <a:xfrm>
            <a:off x="1206500" y="1079499"/>
            <a:ext cx="21971000" cy="1433166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92" name="Slide Subtitle"/>
          <p:cNvSpPr txBox="1"/>
          <p:nvPr>
            <p:ph type="body" sz="quarter" idx="1"/>
          </p:nvPr>
        </p:nvSpPr>
        <p:spPr>
          <a:xfrm>
            <a:off x="1206500" y="2372960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93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94" name="3-pistas_9.jpg" descr="3-pistas_9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Slide Title"/>
          <p:cNvSpPr txBox="1"/>
          <p:nvPr>
            <p:ph type="title"/>
          </p:nvPr>
        </p:nvSpPr>
        <p:spPr>
          <a:xfrm>
            <a:off x="1206500" y="1079499"/>
            <a:ext cx="21971000" cy="1433166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97" name="Slide Subtitle"/>
          <p:cNvSpPr txBox="1"/>
          <p:nvPr>
            <p:ph type="body" sz="quarter" idx="1"/>
          </p:nvPr>
        </p:nvSpPr>
        <p:spPr>
          <a:xfrm>
            <a:off x="1206500" y="2372960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98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99" name="3-pistas_10.jpg" descr="3-pistas_10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Slide Title"/>
          <p:cNvSpPr txBox="1"/>
          <p:nvPr>
            <p:ph type="title"/>
          </p:nvPr>
        </p:nvSpPr>
        <p:spPr>
          <a:xfrm>
            <a:off x="1206500" y="1079499"/>
            <a:ext cx="21971000" cy="1433166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02" name="Slide Subtitle"/>
          <p:cNvSpPr txBox="1"/>
          <p:nvPr>
            <p:ph type="body" sz="quarter" idx="1"/>
          </p:nvPr>
        </p:nvSpPr>
        <p:spPr>
          <a:xfrm>
            <a:off x="1206500" y="2372960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03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04" name="3-pistas_11.jpg" descr="3-pistas_1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Slide Title"/>
          <p:cNvSpPr txBox="1"/>
          <p:nvPr>
            <p:ph type="title"/>
          </p:nvPr>
        </p:nvSpPr>
        <p:spPr>
          <a:xfrm>
            <a:off x="1206500" y="1079499"/>
            <a:ext cx="21971000" cy="1433166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07" name="Slide Subtitle"/>
          <p:cNvSpPr txBox="1"/>
          <p:nvPr>
            <p:ph type="body" sz="quarter" idx="1"/>
          </p:nvPr>
        </p:nvSpPr>
        <p:spPr>
          <a:xfrm>
            <a:off x="1206500" y="2372960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08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09" name="3-pistas_12.jpg" descr="3-pistas_1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Slide Title"/>
          <p:cNvSpPr txBox="1"/>
          <p:nvPr>
            <p:ph type="title"/>
          </p:nvPr>
        </p:nvSpPr>
        <p:spPr>
          <a:xfrm>
            <a:off x="1206500" y="1079499"/>
            <a:ext cx="21971000" cy="1433166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12" name="Slide Subtitle"/>
          <p:cNvSpPr txBox="1"/>
          <p:nvPr>
            <p:ph type="body" sz="quarter" idx="1"/>
          </p:nvPr>
        </p:nvSpPr>
        <p:spPr>
          <a:xfrm>
            <a:off x="1206500" y="2372960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13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14" name="3-pistas_13.jpg" descr="3-pistas_13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Slide Title"/>
          <p:cNvSpPr txBox="1"/>
          <p:nvPr>
            <p:ph type="title"/>
          </p:nvPr>
        </p:nvSpPr>
        <p:spPr>
          <a:xfrm>
            <a:off x="1206500" y="1079499"/>
            <a:ext cx="21971000" cy="1433166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17" name="Slide Subtitle"/>
          <p:cNvSpPr txBox="1"/>
          <p:nvPr>
            <p:ph type="body" sz="quarter" idx="1"/>
          </p:nvPr>
        </p:nvSpPr>
        <p:spPr>
          <a:xfrm>
            <a:off x="1206500" y="2372960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18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19" name="3-pistas_14.jpg" descr="3-pistas_14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Slide Title"/>
          <p:cNvSpPr txBox="1"/>
          <p:nvPr>
            <p:ph type="title"/>
          </p:nvPr>
        </p:nvSpPr>
        <p:spPr>
          <a:xfrm>
            <a:off x="1206500" y="1079499"/>
            <a:ext cx="21971000" cy="1433166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22" name="Slide Subtitle"/>
          <p:cNvSpPr txBox="1"/>
          <p:nvPr>
            <p:ph type="body" sz="quarter" idx="1"/>
          </p:nvPr>
        </p:nvSpPr>
        <p:spPr>
          <a:xfrm>
            <a:off x="1206500" y="2372960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23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24" name="3-pistas_15.jpg" descr="3-pistas_15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Slide Title"/>
          <p:cNvSpPr txBox="1"/>
          <p:nvPr>
            <p:ph type="title"/>
          </p:nvPr>
        </p:nvSpPr>
        <p:spPr>
          <a:xfrm>
            <a:off x="1206500" y="1079499"/>
            <a:ext cx="21971000" cy="1433166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27" name="Slide Subtitle"/>
          <p:cNvSpPr txBox="1"/>
          <p:nvPr>
            <p:ph type="body" sz="quarter" idx="1"/>
          </p:nvPr>
        </p:nvSpPr>
        <p:spPr>
          <a:xfrm>
            <a:off x="1206500" y="2372960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28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29" name="3-pistas_16.jpg" descr="3-pistas_16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Slide Title"/>
          <p:cNvSpPr txBox="1"/>
          <p:nvPr>
            <p:ph type="title"/>
          </p:nvPr>
        </p:nvSpPr>
        <p:spPr>
          <a:xfrm>
            <a:off x="1206500" y="1079499"/>
            <a:ext cx="21971000" cy="1433166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32" name="Slide Subtitle"/>
          <p:cNvSpPr txBox="1"/>
          <p:nvPr>
            <p:ph type="body" sz="quarter" idx="1"/>
          </p:nvPr>
        </p:nvSpPr>
        <p:spPr>
          <a:xfrm>
            <a:off x="1206500" y="2372960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33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34" name="3-pistas_17.jpg" descr="3-pistas_17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Slide Title"/>
          <p:cNvSpPr txBox="1"/>
          <p:nvPr>
            <p:ph type="title"/>
          </p:nvPr>
        </p:nvSpPr>
        <p:spPr>
          <a:xfrm>
            <a:off x="1206500" y="1079499"/>
            <a:ext cx="21971000" cy="1433166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37" name="Slide Subtitle"/>
          <p:cNvSpPr txBox="1"/>
          <p:nvPr>
            <p:ph type="body" sz="quarter" idx="1"/>
          </p:nvPr>
        </p:nvSpPr>
        <p:spPr>
          <a:xfrm>
            <a:off x="1206500" y="2372960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38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39" name="3-pistas_18.jpg" descr="3-pistas_18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Slide Title"/>
          <p:cNvSpPr txBox="1"/>
          <p:nvPr>
            <p:ph type="title"/>
          </p:nvPr>
        </p:nvSpPr>
        <p:spPr>
          <a:xfrm>
            <a:off x="1206500" y="1079499"/>
            <a:ext cx="21971000" cy="1433166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42" name="Slide Subtitle"/>
          <p:cNvSpPr txBox="1"/>
          <p:nvPr>
            <p:ph type="body" sz="quarter" idx="1"/>
          </p:nvPr>
        </p:nvSpPr>
        <p:spPr>
          <a:xfrm>
            <a:off x="1206500" y="2372960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43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44" name="3-pistas_19.jpg" descr="3-pistas_19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Slide Title"/>
          <p:cNvSpPr txBox="1"/>
          <p:nvPr>
            <p:ph type="title"/>
          </p:nvPr>
        </p:nvSpPr>
        <p:spPr>
          <a:xfrm>
            <a:off x="1206500" y="1079499"/>
            <a:ext cx="21971000" cy="1433166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47" name="Slide Subtitle"/>
          <p:cNvSpPr txBox="1"/>
          <p:nvPr>
            <p:ph type="body" sz="quarter" idx="1"/>
          </p:nvPr>
        </p:nvSpPr>
        <p:spPr>
          <a:xfrm>
            <a:off x="1206500" y="2372960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48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49" name="3-pistas_20.jpg" descr="3-pistas_20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Slide Title"/>
          <p:cNvSpPr txBox="1"/>
          <p:nvPr>
            <p:ph type="title"/>
          </p:nvPr>
        </p:nvSpPr>
        <p:spPr>
          <a:xfrm>
            <a:off x="1206500" y="1079499"/>
            <a:ext cx="21971000" cy="1433166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52" name="Slide Subtitle"/>
          <p:cNvSpPr txBox="1"/>
          <p:nvPr>
            <p:ph type="body" sz="quarter" idx="1"/>
          </p:nvPr>
        </p:nvSpPr>
        <p:spPr>
          <a:xfrm>
            <a:off x="1206500" y="2372960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53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54" name="3-pistas_21.jpg" descr="3-pistas_2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Slide Title"/>
          <p:cNvSpPr txBox="1"/>
          <p:nvPr>
            <p:ph type="title"/>
          </p:nvPr>
        </p:nvSpPr>
        <p:spPr>
          <a:xfrm>
            <a:off x="1206500" y="1079499"/>
            <a:ext cx="21971000" cy="1433166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57" name="Slide Subtitle"/>
          <p:cNvSpPr txBox="1"/>
          <p:nvPr>
            <p:ph type="body" sz="quarter" idx="1"/>
          </p:nvPr>
        </p:nvSpPr>
        <p:spPr>
          <a:xfrm>
            <a:off x="1206500" y="2372960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58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59" name="3-pistas_22.jpg" descr="3-pistas_2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Author and Date"/>
          <p:cNvSpPr txBox="1"/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62" name="Presentation 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63" name="Body Level One…"/>
          <p:cNvSpPr txBox="1"/>
          <p:nvPr>
            <p:ph type="body" idx="21"/>
          </p:nvPr>
        </p:nvSpPr>
        <p:spPr>
          <a:xfrm>
            <a:off x="1201342" y="7223190"/>
            <a:ext cx="21971002" cy="1905003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64" name="Biblia.jpg" descr="Biblia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Slide Title"/>
          <p:cNvSpPr txBox="1"/>
          <p:nvPr>
            <p:ph type="title"/>
          </p:nvPr>
        </p:nvSpPr>
        <p:spPr>
          <a:xfrm>
            <a:off x="1206500" y="1079499"/>
            <a:ext cx="21971000" cy="1433166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67" name="Slide Subtitle"/>
          <p:cNvSpPr txBox="1"/>
          <p:nvPr>
            <p:ph type="body" sz="quarter" idx="1"/>
          </p:nvPr>
        </p:nvSpPr>
        <p:spPr>
          <a:xfrm>
            <a:off x="1206500" y="2372960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68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69" name="3-pistas_23.jpg" descr="3-pistas_23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Slide Title"/>
          <p:cNvSpPr txBox="1"/>
          <p:nvPr>
            <p:ph type="title"/>
          </p:nvPr>
        </p:nvSpPr>
        <p:spPr>
          <a:xfrm>
            <a:off x="1206500" y="1079499"/>
            <a:ext cx="21971000" cy="1433166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72" name="Slide Subtitle"/>
          <p:cNvSpPr txBox="1"/>
          <p:nvPr>
            <p:ph type="body" sz="quarter" idx="1"/>
          </p:nvPr>
        </p:nvSpPr>
        <p:spPr>
          <a:xfrm>
            <a:off x="1206500" y="2372960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73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74" name="3-pistas_24.jpg" descr="3-pistas_24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Slide Title"/>
          <p:cNvSpPr txBox="1"/>
          <p:nvPr>
            <p:ph type="title"/>
          </p:nvPr>
        </p:nvSpPr>
        <p:spPr>
          <a:xfrm>
            <a:off x="1206500" y="1079499"/>
            <a:ext cx="21971000" cy="1433166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77" name="Slide Subtitle"/>
          <p:cNvSpPr txBox="1"/>
          <p:nvPr>
            <p:ph type="body" sz="quarter" idx="1"/>
          </p:nvPr>
        </p:nvSpPr>
        <p:spPr>
          <a:xfrm>
            <a:off x="1206500" y="2372960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78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79" name="3-pistas_25.jpg" descr="3-pistas_25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Slide Title"/>
          <p:cNvSpPr txBox="1"/>
          <p:nvPr>
            <p:ph type="title"/>
          </p:nvPr>
        </p:nvSpPr>
        <p:spPr>
          <a:xfrm>
            <a:off x="1206500" y="1079499"/>
            <a:ext cx="21971000" cy="1433166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82" name="Slide Subtitle"/>
          <p:cNvSpPr txBox="1"/>
          <p:nvPr>
            <p:ph type="body" sz="quarter" idx="1"/>
          </p:nvPr>
        </p:nvSpPr>
        <p:spPr>
          <a:xfrm>
            <a:off x="1206500" y="2372960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83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84" name="3-pistas_26.jpg" descr="3-pistas_26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Slide Title"/>
          <p:cNvSpPr txBox="1"/>
          <p:nvPr>
            <p:ph type="title"/>
          </p:nvPr>
        </p:nvSpPr>
        <p:spPr>
          <a:xfrm>
            <a:off x="1206500" y="1079499"/>
            <a:ext cx="21971000" cy="1433166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87" name="Slide Subtitle"/>
          <p:cNvSpPr txBox="1"/>
          <p:nvPr>
            <p:ph type="body" sz="quarter" idx="1"/>
          </p:nvPr>
        </p:nvSpPr>
        <p:spPr>
          <a:xfrm>
            <a:off x="1206500" y="2372960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88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89" name="3-pistas_27.jpg" descr="3-pistas_27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Slide Title"/>
          <p:cNvSpPr txBox="1"/>
          <p:nvPr>
            <p:ph type="title"/>
          </p:nvPr>
        </p:nvSpPr>
        <p:spPr>
          <a:xfrm>
            <a:off x="1206500" y="1079499"/>
            <a:ext cx="21971000" cy="1433166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92" name="Slide Subtitle"/>
          <p:cNvSpPr txBox="1"/>
          <p:nvPr>
            <p:ph type="body" sz="quarter" idx="1"/>
          </p:nvPr>
        </p:nvSpPr>
        <p:spPr>
          <a:xfrm>
            <a:off x="1206500" y="2372960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93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94" name="3-pistas_28.jpg" descr="3-pistas_28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Slide Title"/>
          <p:cNvSpPr txBox="1"/>
          <p:nvPr>
            <p:ph type="title"/>
          </p:nvPr>
        </p:nvSpPr>
        <p:spPr>
          <a:xfrm>
            <a:off x="1206500" y="1079499"/>
            <a:ext cx="21971000" cy="1433166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97" name="Slide Subtitle"/>
          <p:cNvSpPr txBox="1"/>
          <p:nvPr>
            <p:ph type="body" sz="quarter" idx="1"/>
          </p:nvPr>
        </p:nvSpPr>
        <p:spPr>
          <a:xfrm>
            <a:off x="1206500" y="2372960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98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99" name="3-pistas_29.jpg" descr="3-pistas_29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Slide Title"/>
          <p:cNvSpPr txBox="1"/>
          <p:nvPr>
            <p:ph type="title"/>
          </p:nvPr>
        </p:nvSpPr>
        <p:spPr>
          <a:xfrm>
            <a:off x="1206500" y="1079499"/>
            <a:ext cx="21971000" cy="1433166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02" name="Slide Subtitle"/>
          <p:cNvSpPr txBox="1"/>
          <p:nvPr>
            <p:ph type="body" sz="quarter" idx="1"/>
          </p:nvPr>
        </p:nvSpPr>
        <p:spPr>
          <a:xfrm>
            <a:off x="1206500" y="2372960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03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04" name="3-pistas_30.jpg" descr="3-pistas_30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Slide Title"/>
          <p:cNvSpPr txBox="1"/>
          <p:nvPr>
            <p:ph type="title"/>
          </p:nvPr>
        </p:nvSpPr>
        <p:spPr>
          <a:xfrm>
            <a:off x="1206500" y="1079499"/>
            <a:ext cx="21971000" cy="1433166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07" name="Slide Subtitle"/>
          <p:cNvSpPr txBox="1"/>
          <p:nvPr>
            <p:ph type="body" sz="quarter" idx="1"/>
          </p:nvPr>
        </p:nvSpPr>
        <p:spPr>
          <a:xfrm>
            <a:off x="1206500" y="2372960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08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09" name="3-pistas_31.jpg" descr="3-pistas_3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Author and Date"/>
          <p:cNvSpPr txBox="1"/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12" name="Presentation 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13" name="Body Level One…"/>
          <p:cNvSpPr txBox="1"/>
          <p:nvPr>
            <p:ph type="body" idx="21"/>
          </p:nvPr>
        </p:nvSpPr>
        <p:spPr>
          <a:xfrm>
            <a:off x="1201342" y="7223190"/>
            <a:ext cx="21971002" cy="1905003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14" name="Biblia.jpg" descr="Biblia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Slide Title"/>
          <p:cNvSpPr txBox="1"/>
          <p:nvPr>
            <p:ph type="title"/>
          </p:nvPr>
        </p:nvSpPr>
        <p:spPr>
          <a:xfrm>
            <a:off x="1206500" y="1079499"/>
            <a:ext cx="21971000" cy="1433166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17" name="Slide Subtitle"/>
          <p:cNvSpPr txBox="1"/>
          <p:nvPr>
            <p:ph type="body" sz="quarter" idx="1"/>
          </p:nvPr>
        </p:nvSpPr>
        <p:spPr>
          <a:xfrm>
            <a:off x="1206500" y="2372960"/>
            <a:ext cx="21971000" cy="93478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18" name="Slide bullet text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19" name="3-pistas_32.jpg" descr="3-pistas_3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theme/theme1.xml><?xml version="1.0" encoding="utf-8"?>
<a:theme xmlns:a="http://schemas.openxmlformats.org/drawingml/2006/main" xmlns:r="http://schemas.openxmlformats.org/officeDocument/2006/relationships" name="21_BasicWhite">
  <a:themeElements>
    <a:clrScheme name="21_BasicWhite">
      <a:dk1>
        <a:srgbClr val="5E5E5E"/>
      </a:dk1>
      <a:lt1>
        <a:srgbClr val="FFFFFF"/>
      </a:lt1>
      <a:dk2>
        <a:srgbClr val="A7A7A7"/>
      </a:dk2>
      <a:lt2>
        <a:srgbClr val="535353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21_BasicWhite">
      <a:majorFont>
        <a:latin typeface="Helvetica"/>
        <a:ea typeface="Helvetica"/>
        <a:cs typeface="Helvetica"/>
      </a:majorFont>
      <a:minorFont>
        <a:latin typeface="Helvetica Neue"/>
        <a:ea typeface="Helvetica Neue"/>
        <a:cs typeface="Helvetica Neue"/>
      </a:minorFont>
    </a:fontScheme>
    <a:fmtScheme name="21_Basic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243833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400" u="none" kumimoji="0" normalizeH="0">
            <a:ln>
              <a:noFill/>
            </a:ln>
            <a:solidFill>
              <a:srgbClr val="5E5E5E"/>
            </a:solidFill>
            <a:effectLst/>
            <a:uFillTx/>
            <a:latin typeface="+mj-lt"/>
            <a:ea typeface="+mj-ea"/>
            <a:cs typeface="+mj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243833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400" u="none" kumimoji="0" normalizeH="0">
            <a:ln>
              <a:noFill/>
            </a:ln>
            <a:solidFill>
              <a:srgbClr val="5E5E5E"/>
            </a:solidFill>
            <a:effectLst/>
            <a:uFillTx/>
            <a:latin typeface="+mj-lt"/>
            <a:ea typeface="+mj-ea"/>
            <a:cs typeface="+mj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21_BasicWhite">
  <a:themeElements>
    <a:clrScheme name="21_BasicWhit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21_BasicWhite">
      <a:majorFont>
        <a:latin typeface="Helvetica"/>
        <a:ea typeface="Helvetica"/>
        <a:cs typeface="Helvetica"/>
      </a:majorFont>
      <a:minorFont>
        <a:latin typeface="Helvetica Neue"/>
        <a:ea typeface="Helvetica Neue"/>
        <a:cs typeface="Helvetica Neue"/>
      </a:minorFont>
    </a:fontScheme>
    <a:fmtScheme name="21_Basic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243833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400" u="none" kumimoji="0" normalizeH="0">
            <a:ln>
              <a:noFill/>
            </a:ln>
            <a:solidFill>
              <a:srgbClr val="5E5E5E"/>
            </a:solidFill>
            <a:effectLst/>
            <a:uFillTx/>
            <a:latin typeface="+mj-lt"/>
            <a:ea typeface="+mj-ea"/>
            <a:cs typeface="+mj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243833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400" u="none" kumimoji="0" normalizeH="0">
            <a:ln>
              <a:noFill/>
            </a:ln>
            <a:solidFill>
              <a:srgbClr val="5E5E5E"/>
            </a:solidFill>
            <a:effectLst/>
            <a:uFillTx/>
            <a:latin typeface="+mj-lt"/>
            <a:ea typeface="+mj-ea"/>
            <a:cs typeface="+mj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